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4F58F3-C3D8-1555-321A-B35527E46F4F}" v="1577" dt="2024-03-05T14:22:17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2BDB-127D-4CCA-95DC-5BF7D55E9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BEEE5-E26D-4F98-AF9F-CD9983C4B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4C868-5A9F-4832-8EC9-0090E653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E74FE-5747-4A85-8CF6-46F786F1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32454-C9E3-45E1-86BD-C1054059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6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3220-CD31-4605-8DA6-5A7A4AFC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4F2523-5B21-4F61-8ACE-C7C33A1FE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F439-93DA-4DED-9E3C-40A7A9F7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9C8FF-EB98-4E3F-9007-BE9074CB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530AC-E94C-47D3-AC85-CAB823600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9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02333-6502-4919-A870-56033D4DC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CC33C-3340-4A44-99A4-3A43316C9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47597-5C3B-4C7C-9DB4-028D92A0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E944B-979C-4E30-8749-B15CE8AE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C824A-0B7D-4188-AEB1-6E4A76D9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2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2B08-E0D7-4AE1-9B59-477BACCA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B42F-87C0-4F52-BBA7-1DDF53F39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3FF57-D74D-4B1B-A7BB-14431C15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3CB4D-3811-419D-ABD2-D2F5BB24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32993-B291-45C1-A4C9-7D9668FB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6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3EFB-8FA0-4096-829B-E9B8E999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D2943-FC3C-4234-A0E6-8112740CB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6F23D-7E1A-4584-A2F8-F3300F69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348FA-DC5D-4DC0-8E3E-5FD3F717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FF58F-F166-431D-A4F4-82C645B4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1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3C80-B963-4AE7-AA61-675C1F8A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5D092-9AA3-4196-B6D7-6540DBFF6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88759-300B-4ACD-A29F-212F0BA62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9F387-0E02-47D4-83D2-21B12DBE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8C58C-B841-403C-8AEB-C533B152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12059-00A5-4BB5-89CF-12B0859B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4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1B50-03BC-44FD-BD99-CBC85C5B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D8C12-9510-4C93-A6D7-89291E123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CFA1A-A14B-46BC-8DC1-1ADF67AAA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0272E-BE53-4DF4-B1A7-EA53263C4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128BC9-5650-4494-8762-7193D1902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F4346B-907A-4D4F-A079-18AD4192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93722-1DBA-49AF-85F9-6B69D716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5977FC-B443-4E2E-BB14-22709E3A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4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24B08-D3D8-4B32-AF10-094252D9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52E7F-3D00-4E33-9DD3-04CC1862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AB1F9-8A14-4F32-A588-1817B459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6E3E9-4F96-461B-AB20-D0817029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67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53B75-5EDD-4B30-8349-4EB1D522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A0B36-0FBC-4B63-99C5-0E48D9F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E4803-EF21-4799-8196-EBFA1E52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2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74CC-A74A-4C02-ABC9-5E28B7CD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96AD-68F2-44F7-9865-31D2F545B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BA6F5-BA26-4919-AA5F-BC6A456B9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14485-B2C7-48A3-9C87-31D6C6E13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95F3C-F093-43F1-9A7D-82E0853C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C612F-E072-40E6-AB35-157EFF98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3637-0112-4ECA-9272-004FEC53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AD555-B292-4367-858D-EDFA903C3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57DB4-CFA4-4E16-A9E1-FE55ADB93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B896-FCF5-4C21-8C8D-78CC0700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2DC7F-833E-4D64-A92E-F4E9B1C8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F5B7E-34B6-41B6-BBC5-7467C290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6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3CA0B-2498-457B-AA45-7F54CE12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E1821-33EA-47D8-B75E-16A7D06C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2FEB-BB09-4D15-A2FD-9690E8A3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02C9-3D8C-4CD4-BD60-FDCD58772382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2B41-D5EA-403F-B01D-60973296E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A5E04-8AAC-4614-88B6-2F9F8404B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6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27D964CA-FAD4-40D5-8A19-F7B4BB482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8" y="199551"/>
            <a:ext cx="4030663" cy="1107925"/>
          </a:xfrm>
          <a:prstGeom prst="rect">
            <a:avLst/>
          </a:prstGeom>
          <a:noFill/>
          <a:ln w="28575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Our theme this </a:t>
            </a:r>
            <a:r>
              <a:rPr lang="en-GB" altLang="en-US" sz="1400" dirty="0">
                <a:solidFill>
                  <a:srgbClr val="000000"/>
                </a:solidFill>
                <a:latin typeface="Calibri"/>
                <a:cs typeface="Calibri"/>
              </a:rPr>
              <a:t>half term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Calibri"/>
              </a:rPr>
              <a:t> is…</a:t>
            </a:r>
            <a:r>
              <a:rPr lang="en-GB" altLang="en-US" sz="1400" dirty="0">
                <a:solidFill>
                  <a:srgbClr val="000000"/>
                </a:solidFill>
                <a:latin typeface="Calibri"/>
                <a:cs typeface="Calibri"/>
              </a:rPr>
              <a:t>   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/>
              <a:t>Growing and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/>
              <a:t>Spring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effectLst/>
              </a:rPr>
              <a:t>.</a:t>
            </a:r>
            <a:endParaRPr lang="en-US" altLang="en-US" sz="2800" b="0" i="0" u="none" strike="noStrike" cap="none" normalizeH="0" baseline="0" dirty="0">
              <a:ln>
                <a:noFill/>
              </a:ln>
              <a:effectLst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8CF3AC-CD02-44AC-BB62-4E92093EB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551164"/>
              </p:ext>
            </p:extLst>
          </p:nvPr>
        </p:nvGraphicFramePr>
        <p:xfrm>
          <a:off x="4464117" y="208975"/>
          <a:ext cx="3746630" cy="29175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663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79182">
                <a:tc>
                  <a:txBody>
                    <a:bodyPr/>
                    <a:lstStyle/>
                    <a:p>
                      <a:r>
                        <a:rPr lang="en-GB" dirty="0"/>
                        <a:t>English (Writing)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21970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dirty="0"/>
                        <a:t>We will be focusing on these two texts:</a:t>
                      </a:r>
                      <a:endParaRPr lang="en-US" dirty="0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/>
                        <a:t>Little Red Hen</a:t>
                      </a:r>
                      <a:endParaRPr lang="en-GB" sz="1400" dirty="0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 dirty="0"/>
                        <a:t>Jack and the Beanstalk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400" dirty="0"/>
                        <a:t>Our outcomes for our writing will be: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 dirty="0"/>
                        <a:t>Lists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 dirty="0"/>
                        <a:t>Labels and captions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 dirty="0"/>
                        <a:t>Re-telling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 dirty="0"/>
                        <a:t>Narratives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 dirty="0"/>
                        <a:t>Letters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 dirty="0"/>
                        <a:t>Instructions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9206755-AFEA-4C39-969A-3A80F2EEC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536970"/>
              </p:ext>
            </p:extLst>
          </p:nvPr>
        </p:nvGraphicFramePr>
        <p:xfrm>
          <a:off x="8244232" y="208975"/>
          <a:ext cx="3746630" cy="26667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663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69755">
                <a:tc>
                  <a:txBody>
                    <a:bodyPr/>
                    <a:lstStyle/>
                    <a:p>
                      <a:r>
                        <a:rPr lang="en-GB" dirty="0"/>
                        <a:t>Maths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219703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400" dirty="0"/>
                        <a:t>Length, height and time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2400" dirty="0"/>
                        <a:t>Building 9 and 10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2400" dirty="0"/>
                        <a:t>Explore 3-D shapes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44B4083-B2DA-4CA1-AEF1-973FE94A4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5717"/>
              </p:ext>
            </p:extLst>
          </p:nvPr>
        </p:nvGraphicFramePr>
        <p:xfrm>
          <a:off x="201137" y="1307476"/>
          <a:ext cx="4163471" cy="38457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6347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01548">
                <a:tc>
                  <a:txBody>
                    <a:bodyPr/>
                    <a:lstStyle/>
                    <a:p>
                      <a:r>
                        <a:rPr lang="en-GB" dirty="0"/>
                        <a:t>Understanding the World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71697">
                <a:tc>
                  <a:txBody>
                    <a:bodyPr/>
                    <a:lstStyle/>
                    <a:p>
                      <a:r>
                        <a:rPr lang="en-GB" sz="1700" u="sng" dirty="0"/>
                        <a:t>Geography link: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700" dirty="0"/>
                        <a:t>Investigating patterns: seeing where their country is in the world in relation to others using globes, world maps.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700" dirty="0"/>
                        <a:t>Investigating the impact of Geographical processes: </a:t>
                      </a:r>
                      <a:r>
                        <a:rPr lang="en-GB" sz="1700" b="0" i="0" u="none" strike="noStrike" noProof="0" dirty="0">
                          <a:latin typeface="Calibri"/>
                        </a:rPr>
                        <a:t>Understand the effect of changing weather/ seasons on the natural world around them.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700" b="0" i="0" u="sng" strike="noStrike" noProof="0" dirty="0">
                          <a:latin typeface="Calibri"/>
                        </a:rPr>
                        <a:t>Science link: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700" dirty="0"/>
                        <a:t>Weather and Seasonal changes (physics)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700" dirty="0"/>
                        <a:t>Animals and Plants (biology)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700" dirty="0"/>
                        <a:t>Materials (chemistry)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631405A-09BD-40D8-B190-EC27D20D8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396471"/>
              </p:ext>
            </p:extLst>
          </p:nvPr>
        </p:nvGraphicFramePr>
        <p:xfrm>
          <a:off x="201137" y="4990390"/>
          <a:ext cx="4163471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6347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287090">
                <a:tc>
                  <a:txBody>
                    <a:bodyPr/>
                    <a:lstStyle/>
                    <a:p>
                      <a:r>
                        <a:rPr lang="en-GB" dirty="0"/>
                        <a:t>Expressive Arts and Design 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6368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Exploring the skills of collage.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Textiles- fabrics, threads and simple running stitch.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Role Play- developing storylines.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578EDF0-7EBF-4637-839E-C002CD7B9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970607"/>
              </p:ext>
            </p:extLst>
          </p:nvPr>
        </p:nvGraphicFramePr>
        <p:xfrm>
          <a:off x="4464117" y="2982027"/>
          <a:ext cx="3746630" cy="3366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663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321102">
                <a:tc>
                  <a:txBody>
                    <a:bodyPr/>
                    <a:lstStyle/>
                    <a:p>
                      <a:r>
                        <a:rPr lang="en-GB" sz="1600" dirty="0"/>
                        <a:t>RE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515604">
                <a:tc>
                  <a:txBody>
                    <a:bodyPr/>
                    <a:lstStyle/>
                    <a:p>
                      <a:r>
                        <a:rPr lang="en-GB" sz="1800" dirty="0"/>
                        <a:t>Discuss and learn: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800" dirty="0"/>
                        <a:t>Thematic Unit: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800" dirty="0"/>
                        <a:t>How can we help others when they need it?</a:t>
                      </a:r>
                    </a:p>
                    <a:p>
                      <a:pPr lvl="0">
                        <a:buNone/>
                      </a:pP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  <a:tr h="1515604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69645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67AED8A-3D48-48B8-B381-BC6349F0A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48860"/>
              </p:ext>
            </p:extLst>
          </p:nvPr>
        </p:nvGraphicFramePr>
        <p:xfrm>
          <a:off x="8244232" y="2982026"/>
          <a:ext cx="3746630" cy="19604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663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06014">
                <a:tc>
                  <a:txBody>
                    <a:bodyPr/>
                    <a:lstStyle/>
                    <a:p>
                      <a:r>
                        <a:rPr lang="en-GB"/>
                        <a:t>Computing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534137">
                <a:tc>
                  <a:txBody>
                    <a:bodyPr/>
                    <a:lstStyle/>
                    <a:p>
                      <a:r>
                        <a:rPr lang="en-GB" sz="1600"/>
                        <a:t>We will learn how to code and direct code-a-pillars around the classroom avoiding obstacles. </a:t>
                      </a:r>
                    </a:p>
                    <a:p>
                      <a:r>
                        <a:rPr lang="en-GB" sz="1600"/>
                        <a:t>Learn how to use key features of a computer to access and use websites such as Phonics Play.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ABFC04D-A76D-48FA-9F0A-E6AFBA8AE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10579"/>
              </p:ext>
            </p:extLst>
          </p:nvPr>
        </p:nvGraphicFramePr>
        <p:xfrm>
          <a:off x="9598260" y="4990385"/>
          <a:ext cx="2347241" cy="17681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396512">
                <a:tc>
                  <a:txBody>
                    <a:bodyPr/>
                    <a:lstStyle/>
                    <a:p>
                      <a:r>
                        <a:rPr lang="en-GB" sz="1200"/>
                        <a:t>Communication and Language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17443">
                <a:tc>
                  <a:txBody>
                    <a:bodyPr/>
                    <a:lstStyle/>
                    <a:p>
                      <a:r>
                        <a:rPr lang="en-GB" sz="1400"/>
                        <a:t>We will:</a:t>
                      </a:r>
                      <a:endParaRPr lang="en-GB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/>
                        <a:t>Learn new vocabulary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/>
                        <a:t>Describe some events in detail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00"/>
                        <a:t>Use new vocabulary in different contexts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9DD706B-E236-4F16-926F-D31A1AF6B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71582"/>
              </p:ext>
            </p:extLst>
          </p:nvPr>
        </p:nvGraphicFramePr>
        <p:xfrm>
          <a:off x="7086416" y="4990385"/>
          <a:ext cx="2347241" cy="18233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 dirty="0"/>
                        <a:t>Physical Development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r>
                        <a:rPr lang="en-GB" sz="1700" dirty="0"/>
                        <a:t>This half term in PE we are working on our balancing skills and an introduction to gymnastics.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12F8BEF-6D91-499B-B53E-701AAAAD4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849119"/>
              </p:ext>
            </p:extLst>
          </p:nvPr>
        </p:nvGraphicFramePr>
        <p:xfrm>
          <a:off x="4574572" y="4990386"/>
          <a:ext cx="2347241" cy="1772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 dirty="0"/>
                        <a:t>PSHE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r>
                        <a:rPr lang="en-GB" dirty="0"/>
                        <a:t>We will be exploring and discussing all about 'Healthy Me'.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pic>
        <p:nvPicPr>
          <p:cNvPr id="3" name="Picture 2" descr="A close-up of a plant&#10;&#10;Description automatically generated">
            <a:extLst>
              <a:ext uri="{FF2B5EF4-FFF2-40B4-BE49-F238E27FC236}">
                <a16:creationId xmlns:a16="http://schemas.microsoft.com/office/drawing/2014/main" id="{1E02F997-2EFD-A9EF-BB05-E723DBEC3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439" y="219303"/>
            <a:ext cx="1691218" cy="11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9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98A8CDD61D742AD1F06CEBAFB0290" ma:contentTypeVersion="13" ma:contentTypeDescription="Create a new document." ma:contentTypeScope="" ma:versionID="3fefa8ee4610035157ce3037f2f755d9">
  <xsd:schema xmlns:xsd="http://www.w3.org/2001/XMLSchema" xmlns:xs="http://www.w3.org/2001/XMLSchema" xmlns:p="http://schemas.microsoft.com/office/2006/metadata/properties" xmlns:ns2="566cb0dc-d351-45af-9abe-2a4c6f397d9b" xmlns:ns3="d4bfe957-5417-4326-b3ca-2e7faf1b0fa8" targetNamespace="http://schemas.microsoft.com/office/2006/metadata/properties" ma:root="true" ma:fieldsID="3acddb79564622f821d0c8f7d44ac0f0" ns2:_="" ns3:_="">
    <xsd:import namespace="566cb0dc-d351-45af-9abe-2a4c6f397d9b"/>
    <xsd:import namespace="d4bfe957-5417-4326-b3ca-2e7faf1b0f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cb0dc-d351-45af-9abe-2a4c6f397d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fe957-5417-4326-b3ca-2e7faf1b0fa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603917-13CD-415A-8FAD-0A4F4BDE87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CABE39-2F0D-4098-881D-AD3A7425C870}">
  <ds:schemaRefs>
    <ds:schemaRef ds:uri="566cb0dc-d351-45af-9abe-2a4c6f397d9b"/>
    <ds:schemaRef ds:uri="d4bfe957-5417-4326-b3ca-2e7faf1b0f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B3263A6-0420-4A29-90A6-E164BA577D2F}">
  <ds:schemaRefs>
    <ds:schemaRef ds:uri="566cb0dc-d351-45af-9abe-2a4c6f397d9b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d4bfe957-5417-4326-b3ca-2e7faf1b0fa8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Owen</dc:creator>
  <cp:lastModifiedBy>Kiera Holland</cp:lastModifiedBy>
  <cp:revision>142</cp:revision>
  <dcterms:created xsi:type="dcterms:W3CDTF">2022-01-07T10:34:56Z</dcterms:created>
  <dcterms:modified xsi:type="dcterms:W3CDTF">2024-03-05T14:23:13Z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0x010100AA798A8CDD61D742AD1F06CEBAFB0290</vt:lpwstr>
  </property>
</Properties>
</file>