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F8B31C-61D9-41A1-84FB-2E783C2D4B5C}" v="6" dt="2025-09-03T19:23:09.64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5788"/>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rveen Din" userId="35eafdb8-a51d-42d1-96b2-adfe1ddeb87c" providerId="ADAL" clId="{27F8B31C-61D9-41A1-84FB-2E783C2D4B5C}"/>
    <pc:docChg chg="undo custSel modSld">
      <pc:chgData name="Parveen Din" userId="35eafdb8-a51d-42d1-96b2-adfe1ddeb87c" providerId="ADAL" clId="{27F8B31C-61D9-41A1-84FB-2E783C2D4B5C}" dt="2025-09-07T19:38:50.719" v="396" actId="20577"/>
      <pc:docMkLst>
        <pc:docMk/>
      </pc:docMkLst>
      <pc:sldChg chg="addSp delSp modSp mod">
        <pc:chgData name="Parveen Din" userId="35eafdb8-a51d-42d1-96b2-adfe1ddeb87c" providerId="ADAL" clId="{27F8B31C-61D9-41A1-84FB-2E783C2D4B5C}" dt="2025-09-07T19:38:50.719" v="396" actId="20577"/>
        <pc:sldMkLst>
          <pc:docMk/>
          <pc:sldMk cId="3514798268" sldId="256"/>
        </pc:sldMkLst>
        <pc:spChg chg="mod">
          <ac:chgData name="Parveen Din" userId="35eafdb8-a51d-42d1-96b2-adfe1ddeb87c" providerId="ADAL" clId="{27F8B31C-61D9-41A1-84FB-2E783C2D4B5C}" dt="2025-09-03T19:21:47.958" v="225" actId="20577"/>
          <ac:spMkLst>
            <pc:docMk/>
            <pc:sldMk cId="3514798268" sldId="256"/>
            <ac:spMk id="4" creationId="{27D964CA-FAD4-40D5-8A19-F7B4BB4823E1}"/>
          </ac:spMkLst>
        </pc:spChg>
        <pc:graphicFrameChg chg="mod modGraphic">
          <ac:chgData name="Parveen Din" userId="35eafdb8-a51d-42d1-96b2-adfe1ddeb87c" providerId="ADAL" clId="{27F8B31C-61D9-41A1-84FB-2E783C2D4B5C}" dt="2025-09-03T19:15:46.439" v="139" actId="1076"/>
          <ac:graphicFrameMkLst>
            <pc:docMk/>
            <pc:sldMk cId="3514798268" sldId="256"/>
            <ac:graphicFrameMk id="10" creationId="{F6BF2F47-F5A6-44A7-89DF-6F32BA1D053C}"/>
          </ac:graphicFrameMkLst>
        </pc:graphicFrameChg>
        <pc:graphicFrameChg chg="modGraphic">
          <ac:chgData name="Parveen Din" userId="35eafdb8-a51d-42d1-96b2-adfe1ddeb87c" providerId="ADAL" clId="{27F8B31C-61D9-41A1-84FB-2E783C2D4B5C}" dt="2025-09-03T19:29:25.905" v="370" actId="20577"/>
          <ac:graphicFrameMkLst>
            <pc:docMk/>
            <pc:sldMk cId="3514798268" sldId="256"/>
            <ac:graphicFrameMk id="12" creationId="{0631405A-09BD-40D8-B190-EC27D20D8371}"/>
          </ac:graphicFrameMkLst>
        </pc:graphicFrameChg>
        <pc:graphicFrameChg chg="mod modGraphic">
          <ac:chgData name="Parveen Din" userId="35eafdb8-a51d-42d1-96b2-adfe1ddeb87c" providerId="ADAL" clId="{27F8B31C-61D9-41A1-84FB-2E783C2D4B5C}" dt="2025-09-07T19:38:50.719" v="396" actId="20577"/>
          <ac:graphicFrameMkLst>
            <pc:docMk/>
            <pc:sldMk cId="3514798268" sldId="256"/>
            <ac:graphicFrameMk id="17" creationId="{CABFC04D-A76D-48FA-9F0A-E6AFBA8AE999}"/>
          </ac:graphicFrameMkLst>
        </pc:graphicFrameChg>
        <pc:graphicFrameChg chg="mod modGraphic">
          <ac:chgData name="Parveen Din" userId="35eafdb8-a51d-42d1-96b2-adfe1ddeb87c" providerId="ADAL" clId="{27F8B31C-61D9-41A1-84FB-2E783C2D4B5C}" dt="2025-09-03T19:24:00.158" v="242" actId="255"/>
          <ac:graphicFrameMkLst>
            <pc:docMk/>
            <pc:sldMk cId="3514798268" sldId="256"/>
            <ac:graphicFrameMk id="18" creationId="{0C72E488-66D1-4F8C-BC5E-D49BC2011FC1}"/>
          </ac:graphicFrameMkLst>
        </pc:graphicFrameChg>
        <pc:picChg chg="add mod">
          <ac:chgData name="Parveen Din" userId="35eafdb8-a51d-42d1-96b2-adfe1ddeb87c" providerId="ADAL" clId="{27F8B31C-61D9-41A1-84FB-2E783C2D4B5C}" dt="2025-09-03T19:21:53.005" v="226" actId="14100"/>
          <ac:picMkLst>
            <pc:docMk/>
            <pc:sldMk cId="3514798268" sldId="256"/>
            <ac:picMk id="2" creationId="{C7B08B40-CC9E-84AC-E8F6-26D628176F92}"/>
          </ac:picMkLst>
        </pc:picChg>
        <pc:picChg chg="add mod">
          <ac:chgData name="Parveen Din" userId="35eafdb8-a51d-42d1-96b2-adfe1ddeb87c" providerId="ADAL" clId="{27F8B31C-61D9-41A1-84FB-2E783C2D4B5C}" dt="2025-09-03T19:20:17.469" v="146" actId="1076"/>
          <ac:picMkLst>
            <pc:docMk/>
            <pc:sldMk cId="3514798268" sldId="256"/>
            <ac:picMk id="3" creationId="{9D0361D0-10F7-2BB6-325B-51388F9D4D4F}"/>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B88A4C-068E-4EE5-947B-3AF3E52ED234}" type="datetimeFigureOut">
              <a:rPr lang="en-GB" smtClean="0"/>
              <a:t>07/09/2025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4AF2F3-08AF-4269-A262-029882F78C95}" type="slidenum">
              <a:rPr lang="en-GB" smtClean="0"/>
              <a:t>‹#›</a:t>
            </a:fld>
            <a:endParaRPr lang="en-GB"/>
          </a:p>
        </p:txBody>
      </p:sp>
    </p:spTree>
    <p:extLst>
      <p:ext uri="{BB962C8B-B14F-4D97-AF65-F5344CB8AC3E}">
        <p14:creationId xmlns:p14="http://schemas.microsoft.com/office/powerpoint/2010/main" val="2101285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4AF2F3-08AF-4269-A262-029882F78C95}" type="slidenum">
              <a:rPr lang="en-GB" smtClean="0"/>
              <a:t>1</a:t>
            </a:fld>
            <a:endParaRPr lang="en-GB"/>
          </a:p>
        </p:txBody>
      </p:sp>
    </p:spTree>
    <p:extLst>
      <p:ext uri="{BB962C8B-B14F-4D97-AF65-F5344CB8AC3E}">
        <p14:creationId xmlns:p14="http://schemas.microsoft.com/office/powerpoint/2010/main" val="3247931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92BDB-127D-4CCA-95DC-5BF7D55E98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66BEEE5-E26D-4F98-AF9F-CD9983C4BC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C04C868-5A9F-4832-8EC9-0090E65335C9}"/>
              </a:ext>
            </a:extLst>
          </p:cNvPr>
          <p:cNvSpPr>
            <a:spLocks noGrp="1"/>
          </p:cNvSpPr>
          <p:nvPr>
            <p:ph type="dt" sz="half" idx="10"/>
          </p:nvPr>
        </p:nvSpPr>
        <p:spPr/>
        <p:txBody>
          <a:bodyPr/>
          <a:lstStyle/>
          <a:p>
            <a:fld id="{A4FD02C9-3D8C-4CD4-BD60-FDCD58772382}" type="datetimeFigureOut">
              <a:rPr lang="en-GB" smtClean="0"/>
              <a:t>07/09/2025</a:t>
            </a:fld>
            <a:endParaRPr lang="en-GB"/>
          </a:p>
        </p:txBody>
      </p:sp>
      <p:sp>
        <p:nvSpPr>
          <p:cNvPr id="5" name="Footer Placeholder 4">
            <a:extLst>
              <a:ext uri="{FF2B5EF4-FFF2-40B4-BE49-F238E27FC236}">
                <a16:creationId xmlns:a16="http://schemas.microsoft.com/office/drawing/2014/main" id="{76CE74FE-5747-4A85-8CF6-46F786F1DF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A32454-C9E3-45E1-86BD-C105405943A5}"/>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309764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C3220-CD31-4605-8DA6-5A7A4AFCA33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F4F2523-5B21-4F61-8ACE-C7C33A1FED4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959F439-93DA-4DED-9E3C-40A7A9F7FE2B}"/>
              </a:ext>
            </a:extLst>
          </p:cNvPr>
          <p:cNvSpPr>
            <a:spLocks noGrp="1"/>
          </p:cNvSpPr>
          <p:nvPr>
            <p:ph type="dt" sz="half" idx="10"/>
          </p:nvPr>
        </p:nvSpPr>
        <p:spPr/>
        <p:txBody>
          <a:bodyPr/>
          <a:lstStyle/>
          <a:p>
            <a:fld id="{A4FD02C9-3D8C-4CD4-BD60-FDCD58772382}" type="datetimeFigureOut">
              <a:rPr lang="en-GB" smtClean="0"/>
              <a:t>07/09/2025</a:t>
            </a:fld>
            <a:endParaRPr lang="en-GB"/>
          </a:p>
        </p:txBody>
      </p:sp>
      <p:sp>
        <p:nvSpPr>
          <p:cNvPr id="5" name="Footer Placeholder 4">
            <a:extLst>
              <a:ext uri="{FF2B5EF4-FFF2-40B4-BE49-F238E27FC236}">
                <a16:creationId xmlns:a16="http://schemas.microsoft.com/office/drawing/2014/main" id="{0219C8FF-EB98-4E3F-9007-BE9074CBC4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4A530AC-E94C-47D3-AC85-CAB823600F89}"/>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706096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C02333-6502-4919-A870-56033D4DCC5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D2CC33C-3340-4A44-99A4-3A43316C9AA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747597-5C3B-4C7C-9DB4-028D92A0511D}"/>
              </a:ext>
            </a:extLst>
          </p:cNvPr>
          <p:cNvSpPr>
            <a:spLocks noGrp="1"/>
          </p:cNvSpPr>
          <p:nvPr>
            <p:ph type="dt" sz="half" idx="10"/>
          </p:nvPr>
        </p:nvSpPr>
        <p:spPr/>
        <p:txBody>
          <a:bodyPr/>
          <a:lstStyle/>
          <a:p>
            <a:fld id="{A4FD02C9-3D8C-4CD4-BD60-FDCD58772382}" type="datetimeFigureOut">
              <a:rPr lang="en-GB" smtClean="0"/>
              <a:t>07/09/2025</a:t>
            </a:fld>
            <a:endParaRPr lang="en-GB"/>
          </a:p>
        </p:txBody>
      </p:sp>
      <p:sp>
        <p:nvSpPr>
          <p:cNvPr id="5" name="Footer Placeholder 4">
            <a:extLst>
              <a:ext uri="{FF2B5EF4-FFF2-40B4-BE49-F238E27FC236}">
                <a16:creationId xmlns:a16="http://schemas.microsoft.com/office/drawing/2014/main" id="{E84E944B-979C-4E30-8749-B15CE8AEB5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6C824A-0B7D-4188-AEB1-6E4A76D9747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528223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42B08-E0D7-4AE1-9B59-477BACCA96D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9DBB42F-87C0-4F52-BBA7-1DDF53F39D8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F3FF57-D74D-4B1B-A7BB-14431C15437E}"/>
              </a:ext>
            </a:extLst>
          </p:cNvPr>
          <p:cNvSpPr>
            <a:spLocks noGrp="1"/>
          </p:cNvSpPr>
          <p:nvPr>
            <p:ph type="dt" sz="half" idx="10"/>
          </p:nvPr>
        </p:nvSpPr>
        <p:spPr/>
        <p:txBody>
          <a:bodyPr/>
          <a:lstStyle/>
          <a:p>
            <a:fld id="{A4FD02C9-3D8C-4CD4-BD60-FDCD58772382}" type="datetimeFigureOut">
              <a:rPr lang="en-GB" smtClean="0"/>
              <a:t>07/09/2025</a:t>
            </a:fld>
            <a:endParaRPr lang="en-GB"/>
          </a:p>
        </p:txBody>
      </p:sp>
      <p:sp>
        <p:nvSpPr>
          <p:cNvPr id="5" name="Footer Placeholder 4">
            <a:extLst>
              <a:ext uri="{FF2B5EF4-FFF2-40B4-BE49-F238E27FC236}">
                <a16:creationId xmlns:a16="http://schemas.microsoft.com/office/drawing/2014/main" id="{3903CB4D-3811-419D-ABD2-D2F5BB2474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1932993-B291-45C1-A4C9-7D9668FB608A}"/>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902361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A3EFB-8FA0-4096-829B-E9B8E9993D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7AD2943-FC3C-4234-A0E6-8112740CB8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906F23D-7E1A-4584-A2F8-F3300F694528}"/>
              </a:ext>
            </a:extLst>
          </p:cNvPr>
          <p:cNvSpPr>
            <a:spLocks noGrp="1"/>
          </p:cNvSpPr>
          <p:nvPr>
            <p:ph type="dt" sz="half" idx="10"/>
          </p:nvPr>
        </p:nvSpPr>
        <p:spPr/>
        <p:txBody>
          <a:bodyPr/>
          <a:lstStyle/>
          <a:p>
            <a:fld id="{A4FD02C9-3D8C-4CD4-BD60-FDCD58772382}" type="datetimeFigureOut">
              <a:rPr lang="en-GB" smtClean="0"/>
              <a:t>07/09/2025</a:t>
            </a:fld>
            <a:endParaRPr lang="en-GB"/>
          </a:p>
        </p:txBody>
      </p:sp>
      <p:sp>
        <p:nvSpPr>
          <p:cNvPr id="5" name="Footer Placeholder 4">
            <a:extLst>
              <a:ext uri="{FF2B5EF4-FFF2-40B4-BE49-F238E27FC236}">
                <a16:creationId xmlns:a16="http://schemas.microsoft.com/office/drawing/2014/main" id="{5A5348FA-DC5D-4DC0-8E3E-5FD3F717E0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2FF58F-F166-431D-A4F4-82C645B4979F}"/>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559419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23C80-B963-4AE7-AA61-675C1F8A79E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735D092-9AA3-4196-B6D7-6540DBFF6DB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5088759-300B-4ACD-A29F-212F0BA62D1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AB9F387-0E02-47D4-83D2-21B12DBE5B61}"/>
              </a:ext>
            </a:extLst>
          </p:cNvPr>
          <p:cNvSpPr>
            <a:spLocks noGrp="1"/>
          </p:cNvSpPr>
          <p:nvPr>
            <p:ph type="dt" sz="half" idx="10"/>
          </p:nvPr>
        </p:nvSpPr>
        <p:spPr/>
        <p:txBody>
          <a:bodyPr/>
          <a:lstStyle/>
          <a:p>
            <a:fld id="{A4FD02C9-3D8C-4CD4-BD60-FDCD58772382}" type="datetimeFigureOut">
              <a:rPr lang="en-GB" smtClean="0"/>
              <a:t>07/09/2025</a:t>
            </a:fld>
            <a:endParaRPr lang="en-GB"/>
          </a:p>
        </p:txBody>
      </p:sp>
      <p:sp>
        <p:nvSpPr>
          <p:cNvPr id="6" name="Footer Placeholder 5">
            <a:extLst>
              <a:ext uri="{FF2B5EF4-FFF2-40B4-BE49-F238E27FC236}">
                <a16:creationId xmlns:a16="http://schemas.microsoft.com/office/drawing/2014/main" id="{1098C58C-B841-403C-8AEB-C533B152933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F312059-00A5-4BB5-89CF-12B0859B89D1}"/>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820841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C1B50-03BC-44FD-BD99-CBC85C5B2E2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8BD8C12-9510-4C93-A6D7-89291E1234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0DCFA1A-A14B-46BC-8DC1-1ADF67AAA22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BF0272E-BE53-4DF4-B1A7-EA53263C4D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C128BC9-5650-4494-8762-7193D190234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1F4346B-907A-4D4F-A079-18AD41928F14}"/>
              </a:ext>
            </a:extLst>
          </p:cNvPr>
          <p:cNvSpPr>
            <a:spLocks noGrp="1"/>
          </p:cNvSpPr>
          <p:nvPr>
            <p:ph type="dt" sz="half" idx="10"/>
          </p:nvPr>
        </p:nvSpPr>
        <p:spPr/>
        <p:txBody>
          <a:bodyPr/>
          <a:lstStyle/>
          <a:p>
            <a:fld id="{A4FD02C9-3D8C-4CD4-BD60-FDCD58772382}" type="datetimeFigureOut">
              <a:rPr lang="en-GB" smtClean="0"/>
              <a:t>07/09/2025</a:t>
            </a:fld>
            <a:endParaRPr lang="en-GB"/>
          </a:p>
        </p:txBody>
      </p:sp>
      <p:sp>
        <p:nvSpPr>
          <p:cNvPr id="8" name="Footer Placeholder 7">
            <a:extLst>
              <a:ext uri="{FF2B5EF4-FFF2-40B4-BE49-F238E27FC236}">
                <a16:creationId xmlns:a16="http://schemas.microsoft.com/office/drawing/2014/main" id="{38293722-1DBA-49AF-85F9-6B69D71625E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A5977FC-B443-4E2E-BB14-22709E3A7910}"/>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186244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24B08-D3D8-4B32-AF10-094252D9FAF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0E52E7F-3D00-4E33-9DD3-04CC186250A7}"/>
              </a:ext>
            </a:extLst>
          </p:cNvPr>
          <p:cNvSpPr>
            <a:spLocks noGrp="1"/>
          </p:cNvSpPr>
          <p:nvPr>
            <p:ph type="dt" sz="half" idx="10"/>
          </p:nvPr>
        </p:nvSpPr>
        <p:spPr/>
        <p:txBody>
          <a:bodyPr/>
          <a:lstStyle/>
          <a:p>
            <a:fld id="{A4FD02C9-3D8C-4CD4-BD60-FDCD58772382}" type="datetimeFigureOut">
              <a:rPr lang="en-GB" smtClean="0"/>
              <a:t>07/09/2025</a:t>
            </a:fld>
            <a:endParaRPr lang="en-GB"/>
          </a:p>
        </p:txBody>
      </p:sp>
      <p:sp>
        <p:nvSpPr>
          <p:cNvPr id="4" name="Footer Placeholder 3">
            <a:extLst>
              <a:ext uri="{FF2B5EF4-FFF2-40B4-BE49-F238E27FC236}">
                <a16:creationId xmlns:a16="http://schemas.microsoft.com/office/drawing/2014/main" id="{2AAAB1F9-8A14-4F32-A588-1817B459883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A96E3E9-4F96-461B-AB20-D0817029B477}"/>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889672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853B75-5EDD-4B30-8349-4EB1D5225B79}"/>
              </a:ext>
            </a:extLst>
          </p:cNvPr>
          <p:cNvSpPr>
            <a:spLocks noGrp="1"/>
          </p:cNvSpPr>
          <p:nvPr>
            <p:ph type="dt" sz="half" idx="10"/>
          </p:nvPr>
        </p:nvSpPr>
        <p:spPr/>
        <p:txBody>
          <a:bodyPr/>
          <a:lstStyle/>
          <a:p>
            <a:fld id="{A4FD02C9-3D8C-4CD4-BD60-FDCD58772382}" type="datetimeFigureOut">
              <a:rPr lang="en-GB" smtClean="0"/>
              <a:t>07/09/2025</a:t>
            </a:fld>
            <a:endParaRPr lang="en-GB"/>
          </a:p>
        </p:txBody>
      </p:sp>
      <p:sp>
        <p:nvSpPr>
          <p:cNvPr id="3" name="Footer Placeholder 2">
            <a:extLst>
              <a:ext uri="{FF2B5EF4-FFF2-40B4-BE49-F238E27FC236}">
                <a16:creationId xmlns:a16="http://schemas.microsoft.com/office/drawing/2014/main" id="{01CA0B36-0FBC-4B63-99C5-0E48D9FD620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C0E4803-EF21-4799-8196-EBFA1E523DDC}"/>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95312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C74CC-A74A-4C02-ABC9-5E28B7CDB4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07D96AD-68F2-44F7-9865-31D2F545B0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80BA6F5-BA26-4919-AA5F-BC6A456B94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A714485-B2C7-48A3-9C87-31D6C6E1396E}"/>
              </a:ext>
            </a:extLst>
          </p:cNvPr>
          <p:cNvSpPr>
            <a:spLocks noGrp="1"/>
          </p:cNvSpPr>
          <p:nvPr>
            <p:ph type="dt" sz="half" idx="10"/>
          </p:nvPr>
        </p:nvSpPr>
        <p:spPr/>
        <p:txBody>
          <a:bodyPr/>
          <a:lstStyle/>
          <a:p>
            <a:fld id="{A4FD02C9-3D8C-4CD4-BD60-FDCD58772382}" type="datetimeFigureOut">
              <a:rPr lang="en-GB" smtClean="0"/>
              <a:t>07/09/2025</a:t>
            </a:fld>
            <a:endParaRPr lang="en-GB"/>
          </a:p>
        </p:txBody>
      </p:sp>
      <p:sp>
        <p:nvSpPr>
          <p:cNvPr id="6" name="Footer Placeholder 5">
            <a:extLst>
              <a:ext uri="{FF2B5EF4-FFF2-40B4-BE49-F238E27FC236}">
                <a16:creationId xmlns:a16="http://schemas.microsoft.com/office/drawing/2014/main" id="{5D095F3C-F093-43F1-9A7D-82E0853CC2F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86C612F-E072-40E6-AB35-157EFF982C88}"/>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75240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13637-0112-4ECA-9272-004FEC53C0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F2AD555-B292-4367-858D-EDFA903C30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6857DB4-CFA4-4E16-A9E1-FE55ADB93F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A91B896-FCF5-4C21-8C8D-78CC0700C219}"/>
              </a:ext>
            </a:extLst>
          </p:cNvPr>
          <p:cNvSpPr>
            <a:spLocks noGrp="1"/>
          </p:cNvSpPr>
          <p:nvPr>
            <p:ph type="dt" sz="half" idx="10"/>
          </p:nvPr>
        </p:nvSpPr>
        <p:spPr/>
        <p:txBody>
          <a:bodyPr/>
          <a:lstStyle/>
          <a:p>
            <a:fld id="{A4FD02C9-3D8C-4CD4-BD60-FDCD58772382}" type="datetimeFigureOut">
              <a:rPr lang="en-GB" smtClean="0"/>
              <a:t>07/09/2025</a:t>
            </a:fld>
            <a:endParaRPr lang="en-GB"/>
          </a:p>
        </p:txBody>
      </p:sp>
      <p:sp>
        <p:nvSpPr>
          <p:cNvPr id="6" name="Footer Placeholder 5">
            <a:extLst>
              <a:ext uri="{FF2B5EF4-FFF2-40B4-BE49-F238E27FC236}">
                <a16:creationId xmlns:a16="http://schemas.microsoft.com/office/drawing/2014/main" id="{1B52DC7F-833E-4D64-A92E-F4E9B1C86F4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9F5B7E-34B6-41B6-BBC5-7467C2909B8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477663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73CA0B-2498-457B-AA45-7F54CE1255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CEE1821-33EA-47D8-B75E-16A7D06CE0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692FEB-BB09-4D15-A2FD-9690E8A3A3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FD02C9-3D8C-4CD4-BD60-FDCD58772382}" type="datetimeFigureOut">
              <a:rPr lang="en-GB" smtClean="0"/>
              <a:t>07/09/2025</a:t>
            </a:fld>
            <a:endParaRPr lang="en-GB"/>
          </a:p>
        </p:txBody>
      </p:sp>
      <p:sp>
        <p:nvSpPr>
          <p:cNvPr id="5" name="Footer Placeholder 4">
            <a:extLst>
              <a:ext uri="{FF2B5EF4-FFF2-40B4-BE49-F238E27FC236}">
                <a16:creationId xmlns:a16="http://schemas.microsoft.com/office/drawing/2014/main" id="{90432B41-D5EA-403F-B01D-60973296EC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50A5E04-8AAC-4614-88B6-2F9F8404BD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7EDC97-8A51-4447-AC82-4CB2BBC37F54}" type="slidenum">
              <a:rPr lang="en-GB" smtClean="0"/>
              <a:t>‹#›</a:t>
            </a:fld>
            <a:endParaRPr lang="en-GB"/>
          </a:p>
        </p:txBody>
      </p:sp>
    </p:spTree>
    <p:extLst>
      <p:ext uri="{BB962C8B-B14F-4D97-AF65-F5344CB8AC3E}">
        <p14:creationId xmlns:p14="http://schemas.microsoft.com/office/powerpoint/2010/main" val="22917629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27D964CA-FAD4-40D5-8A19-F7B4BB4823E1}"/>
              </a:ext>
            </a:extLst>
          </p:cNvPr>
          <p:cNvSpPr txBox="1">
            <a:spLocks noChangeArrowheads="1"/>
          </p:cNvSpPr>
          <p:nvPr/>
        </p:nvSpPr>
        <p:spPr bwMode="auto">
          <a:xfrm>
            <a:off x="252787" y="208975"/>
            <a:ext cx="4163470" cy="1039713"/>
          </a:xfrm>
          <a:prstGeom prst="rect">
            <a:avLst/>
          </a:prstGeom>
          <a:noFill/>
          <a:ln w="28575" algn="in">
            <a:solidFill>
              <a:srgbClr val="92D05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pPr>
            <a:r>
              <a:rPr lang="en-GB" altLang="en-US" sz="1400" dirty="0">
                <a:solidFill>
                  <a:srgbClr val="000000"/>
                </a:solidFill>
                <a:latin typeface="Bernard MT Condensed" panose="02050806060905020404" pitchFamily="18" charset="0"/>
              </a:rPr>
              <a:t>                  </a:t>
            </a:r>
          </a:p>
          <a:p>
            <a:pPr lvl="0" eaLnBrk="0" fontAlgn="base" hangingPunct="0">
              <a:spcBef>
                <a:spcPct val="0"/>
              </a:spcBef>
              <a:spcAft>
                <a:spcPct val="0"/>
              </a:spcAft>
            </a:pPr>
            <a:endParaRPr lang="en-GB" altLang="en-US" sz="1400" dirty="0">
              <a:solidFill>
                <a:srgbClr val="000000"/>
              </a:solidFill>
              <a:latin typeface="Bernard MT Condensed" panose="02050806060905020404" pitchFamily="18" charset="0"/>
            </a:endParaRPr>
          </a:p>
          <a:p>
            <a:pPr lvl="0" eaLnBrk="0" fontAlgn="base" hangingPunct="0">
              <a:spcBef>
                <a:spcPct val="0"/>
              </a:spcBef>
              <a:spcAft>
                <a:spcPct val="0"/>
              </a:spcAft>
            </a:pPr>
            <a:r>
              <a:rPr lang="en-GB" altLang="en-US" sz="1600" dirty="0">
                <a:solidFill>
                  <a:srgbClr val="000000"/>
                </a:solidFill>
                <a:latin typeface="Bernard MT Condensed" panose="02050806060905020404" pitchFamily="18" charset="0"/>
              </a:rPr>
              <a:t>                </a:t>
            </a:r>
            <a:r>
              <a:rPr lang="en-GB" altLang="en-US" dirty="0">
                <a:solidFill>
                  <a:srgbClr val="000000"/>
                </a:solidFill>
                <a:latin typeface="Bernard MT Condensed" panose="02050806060905020404" pitchFamily="18" charset="0"/>
              </a:rPr>
              <a:t>Year 6 – Autumn 1  </a:t>
            </a:r>
          </a:p>
        </p:txBody>
      </p:sp>
      <p:graphicFrame>
        <p:nvGraphicFramePr>
          <p:cNvPr id="5" name="Table 4">
            <a:extLst>
              <a:ext uri="{FF2B5EF4-FFF2-40B4-BE49-F238E27FC236}">
                <a16:creationId xmlns:a16="http://schemas.microsoft.com/office/drawing/2014/main" id="{FA8CF3AC-CD02-44AC-BB62-4E92093EB6ED}"/>
              </a:ext>
            </a:extLst>
          </p:cNvPr>
          <p:cNvGraphicFramePr>
            <a:graphicFrameLocks noGrp="1"/>
          </p:cNvGraphicFramePr>
          <p:nvPr>
            <p:extLst>
              <p:ext uri="{D42A27DB-BD31-4B8C-83A1-F6EECF244321}">
                <p14:modId xmlns:p14="http://schemas.microsoft.com/office/powerpoint/2010/main" val="805938361"/>
              </p:ext>
            </p:extLst>
          </p:nvPr>
        </p:nvGraphicFramePr>
        <p:xfrm>
          <a:off x="4464117" y="208976"/>
          <a:ext cx="3686721" cy="2586668"/>
        </p:xfrm>
        <a:graphic>
          <a:graphicData uri="http://schemas.openxmlformats.org/drawingml/2006/table">
            <a:tbl>
              <a:tblPr firstRow="1" bandRow="1">
                <a:tableStyleId>{93296810-A885-4BE3-A3E7-6D5BEEA58F35}</a:tableStyleId>
              </a:tblPr>
              <a:tblGrid>
                <a:gridCol w="3686721">
                  <a:extLst>
                    <a:ext uri="{9D8B030D-6E8A-4147-A177-3AD203B41FA5}">
                      <a16:colId xmlns:a16="http://schemas.microsoft.com/office/drawing/2014/main" val="1337843456"/>
                    </a:ext>
                  </a:extLst>
                </a:gridCol>
              </a:tblGrid>
              <a:tr h="369248">
                <a:tc>
                  <a:txBody>
                    <a:bodyPr/>
                    <a:lstStyle/>
                    <a:p>
                      <a:r>
                        <a:rPr lang="en-GB" dirty="0"/>
                        <a:t>English (Writing)</a:t>
                      </a:r>
                    </a:p>
                  </a:txBody>
                  <a:tcPr anchor="ctr"/>
                </a:tc>
                <a:extLst>
                  <a:ext uri="{0D108BD9-81ED-4DB2-BD59-A6C34878D82A}">
                    <a16:rowId xmlns:a16="http://schemas.microsoft.com/office/drawing/2014/main" val="1786578608"/>
                  </a:ext>
                </a:extLst>
              </a:tr>
              <a:tr h="19148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We will be reading ‘Night of the Gargoyles’ and ‘The Mysteries of Harris Burdick’. The pupils will be learning how to create a mood and atmosphere – showing and not telling to create an image in the readers mind. We will then move onto reading ‘Planetarium’ and ‘</a:t>
                      </a:r>
                      <a:r>
                        <a:rPr lang="en-US" sz="1400" b="0" i="0" u="none" strike="noStrike" kern="1200" baseline="0" dirty="0">
                          <a:solidFill>
                            <a:schemeClr val="dk1"/>
                          </a:solidFill>
                          <a:latin typeface="+mn-lt"/>
                          <a:ea typeface="+mn-ea"/>
                          <a:cs typeface="+mn-cs"/>
                        </a:rPr>
                        <a:t>Professor Astro Cat’s Frontiers of Space’ and use these texts to create a Non-Chronological Report about a new invented planet.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350" dirty="0"/>
                    </a:p>
                  </a:txBody>
                  <a:tcPr/>
                </a:tc>
                <a:extLst>
                  <a:ext uri="{0D108BD9-81ED-4DB2-BD59-A6C34878D82A}">
                    <a16:rowId xmlns:a16="http://schemas.microsoft.com/office/drawing/2014/main" val="2171682978"/>
                  </a:ext>
                </a:extLst>
              </a:tr>
            </a:tbl>
          </a:graphicData>
        </a:graphic>
      </p:graphicFrame>
      <p:graphicFrame>
        <p:nvGraphicFramePr>
          <p:cNvPr id="8" name="Table 7">
            <a:extLst>
              <a:ext uri="{FF2B5EF4-FFF2-40B4-BE49-F238E27FC236}">
                <a16:creationId xmlns:a16="http://schemas.microsoft.com/office/drawing/2014/main" id="{29206755-AFEA-4C39-969A-3A80F2EEC01F}"/>
              </a:ext>
            </a:extLst>
          </p:cNvPr>
          <p:cNvGraphicFramePr>
            <a:graphicFrameLocks noGrp="1"/>
          </p:cNvGraphicFramePr>
          <p:nvPr>
            <p:extLst>
              <p:ext uri="{D42A27DB-BD31-4B8C-83A1-F6EECF244321}">
                <p14:modId xmlns:p14="http://schemas.microsoft.com/office/powerpoint/2010/main" val="1511377087"/>
              </p:ext>
            </p:extLst>
          </p:nvPr>
        </p:nvGraphicFramePr>
        <p:xfrm>
          <a:off x="8198698" y="208975"/>
          <a:ext cx="3792164" cy="2298480"/>
        </p:xfrm>
        <a:graphic>
          <a:graphicData uri="http://schemas.openxmlformats.org/drawingml/2006/table">
            <a:tbl>
              <a:tblPr firstRow="1" bandRow="1">
                <a:tableStyleId>{93296810-A885-4BE3-A3E7-6D5BEEA58F35}</a:tableStyleId>
              </a:tblPr>
              <a:tblGrid>
                <a:gridCol w="3792164">
                  <a:extLst>
                    <a:ext uri="{9D8B030D-6E8A-4147-A177-3AD203B41FA5}">
                      <a16:colId xmlns:a16="http://schemas.microsoft.com/office/drawing/2014/main" val="1337843456"/>
                    </a:ext>
                  </a:extLst>
                </a:gridCol>
              </a:tblGrid>
              <a:tr h="351404">
                <a:tc>
                  <a:txBody>
                    <a:bodyPr/>
                    <a:lstStyle/>
                    <a:p>
                      <a:r>
                        <a:rPr lang="en-GB" dirty="0"/>
                        <a:t>Maths</a:t>
                      </a:r>
                    </a:p>
                  </a:txBody>
                  <a:tcPr anchor="ctr"/>
                </a:tc>
                <a:extLst>
                  <a:ext uri="{0D108BD9-81ED-4DB2-BD59-A6C34878D82A}">
                    <a16:rowId xmlns:a16="http://schemas.microsoft.com/office/drawing/2014/main" val="1786578608"/>
                  </a:ext>
                </a:extLst>
              </a:tr>
              <a:tr h="1932720">
                <a:tc>
                  <a:txBody>
                    <a:bodyPr/>
                    <a:lstStyle/>
                    <a:p>
                      <a:r>
                        <a:rPr lang="en-GB" sz="1400" kern="1200" dirty="0">
                          <a:solidFill>
                            <a:schemeClr val="dk1"/>
                          </a:solidFill>
                          <a:effectLst/>
                          <a:latin typeface="+mn-lt"/>
                          <a:ea typeface="+mn-ea"/>
                          <a:cs typeface="+mn-cs"/>
                        </a:rPr>
                        <a:t>We will firstly be revisiting place value and learning to Ten Million. We will also learn about reading and writing numbers, order and comparing and rounding any integers. Before moving onto building on our reasoning and problem-solving skills using sentence stems to explain. We will also looking at the application of factors, multiples and primes. </a:t>
                      </a:r>
                      <a:endParaRPr lang="en-GB" sz="1400" dirty="0"/>
                    </a:p>
                  </a:txBody>
                  <a:tcPr/>
                </a:tc>
                <a:extLst>
                  <a:ext uri="{0D108BD9-81ED-4DB2-BD59-A6C34878D82A}">
                    <a16:rowId xmlns:a16="http://schemas.microsoft.com/office/drawing/2014/main" val="2171682978"/>
                  </a:ext>
                </a:extLst>
              </a:tr>
            </a:tbl>
          </a:graphicData>
        </a:graphic>
      </p:graphicFrame>
      <p:graphicFrame>
        <p:nvGraphicFramePr>
          <p:cNvPr id="9" name="Table 8">
            <a:extLst>
              <a:ext uri="{FF2B5EF4-FFF2-40B4-BE49-F238E27FC236}">
                <a16:creationId xmlns:a16="http://schemas.microsoft.com/office/drawing/2014/main" id="{144B4083-B2DA-4CA1-AEF1-973FE94A42AE}"/>
              </a:ext>
            </a:extLst>
          </p:cNvPr>
          <p:cNvGraphicFramePr>
            <a:graphicFrameLocks noGrp="1"/>
          </p:cNvGraphicFramePr>
          <p:nvPr>
            <p:extLst>
              <p:ext uri="{D42A27DB-BD31-4B8C-83A1-F6EECF244321}">
                <p14:modId xmlns:p14="http://schemas.microsoft.com/office/powerpoint/2010/main" val="2000107937"/>
              </p:ext>
            </p:extLst>
          </p:nvPr>
        </p:nvGraphicFramePr>
        <p:xfrm>
          <a:off x="201137" y="1307476"/>
          <a:ext cx="4163471" cy="1773245"/>
        </p:xfrm>
        <a:graphic>
          <a:graphicData uri="http://schemas.openxmlformats.org/drawingml/2006/table">
            <a:tbl>
              <a:tblPr firstRow="1" bandRow="1">
                <a:tableStyleId>{93296810-A885-4BE3-A3E7-6D5BEEA58F35}</a:tableStyleId>
              </a:tblPr>
              <a:tblGrid>
                <a:gridCol w="4163471">
                  <a:extLst>
                    <a:ext uri="{9D8B030D-6E8A-4147-A177-3AD203B41FA5}">
                      <a16:colId xmlns:a16="http://schemas.microsoft.com/office/drawing/2014/main" val="1337843456"/>
                    </a:ext>
                  </a:extLst>
                </a:gridCol>
              </a:tblGrid>
              <a:tr h="401548">
                <a:tc>
                  <a:txBody>
                    <a:bodyPr/>
                    <a:lstStyle/>
                    <a:p>
                      <a:r>
                        <a:rPr lang="en-GB" dirty="0"/>
                        <a:t>Science</a:t>
                      </a:r>
                    </a:p>
                  </a:txBody>
                  <a:tcPr anchor="ctr"/>
                </a:tc>
                <a:extLst>
                  <a:ext uri="{0D108BD9-81ED-4DB2-BD59-A6C34878D82A}">
                    <a16:rowId xmlns:a16="http://schemas.microsoft.com/office/drawing/2014/main" val="1786578608"/>
                  </a:ext>
                </a:extLst>
              </a:tr>
              <a:tr h="1371697">
                <a:tc>
                  <a:txBody>
                    <a:bodyPr/>
                    <a:lstStyle/>
                    <a:p>
                      <a:r>
                        <a:rPr lang="en-GB" sz="1400" dirty="0"/>
                        <a:t>This half-term we will be building on the knowledge of Materials. We will be investigating and devising experiments that prove or disprove a hypothesis. As well as building our knowledge and understanding of solutions and why some materials are soluble or non-soluble. </a:t>
                      </a:r>
                    </a:p>
                  </a:txBody>
                  <a:tcPr/>
                </a:tc>
                <a:extLst>
                  <a:ext uri="{0D108BD9-81ED-4DB2-BD59-A6C34878D82A}">
                    <a16:rowId xmlns:a16="http://schemas.microsoft.com/office/drawing/2014/main" val="2171682978"/>
                  </a:ext>
                </a:extLst>
              </a:tr>
            </a:tbl>
          </a:graphicData>
        </a:graphic>
      </p:graphicFrame>
      <p:graphicFrame>
        <p:nvGraphicFramePr>
          <p:cNvPr id="10" name="Table 9">
            <a:extLst>
              <a:ext uri="{FF2B5EF4-FFF2-40B4-BE49-F238E27FC236}">
                <a16:creationId xmlns:a16="http://schemas.microsoft.com/office/drawing/2014/main" id="{F6BF2F47-F5A6-44A7-89DF-6F32BA1D053C}"/>
              </a:ext>
            </a:extLst>
          </p:cNvPr>
          <p:cNvGraphicFramePr>
            <a:graphicFrameLocks noGrp="1"/>
          </p:cNvGraphicFramePr>
          <p:nvPr>
            <p:extLst>
              <p:ext uri="{D42A27DB-BD31-4B8C-83A1-F6EECF244321}">
                <p14:modId xmlns:p14="http://schemas.microsoft.com/office/powerpoint/2010/main" val="574390582"/>
              </p:ext>
            </p:extLst>
          </p:nvPr>
        </p:nvGraphicFramePr>
        <p:xfrm>
          <a:off x="201137" y="3099611"/>
          <a:ext cx="4163471" cy="1995451"/>
        </p:xfrm>
        <a:graphic>
          <a:graphicData uri="http://schemas.openxmlformats.org/drawingml/2006/table">
            <a:tbl>
              <a:tblPr firstRow="1" bandRow="1">
                <a:tableStyleId>{93296810-A885-4BE3-A3E7-6D5BEEA58F35}</a:tableStyleId>
              </a:tblPr>
              <a:tblGrid>
                <a:gridCol w="4163471">
                  <a:extLst>
                    <a:ext uri="{9D8B030D-6E8A-4147-A177-3AD203B41FA5}">
                      <a16:colId xmlns:a16="http://schemas.microsoft.com/office/drawing/2014/main" val="1337843456"/>
                    </a:ext>
                  </a:extLst>
                </a:gridCol>
              </a:tblGrid>
              <a:tr h="410491">
                <a:tc>
                  <a:txBody>
                    <a:bodyPr/>
                    <a:lstStyle/>
                    <a:p>
                      <a:r>
                        <a:rPr lang="en-GB" dirty="0"/>
                        <a:t>History / Geography </a:t>
                      </a:r>
                    </a:p>
                  </a:txBody>
                  <a:tcPr anchor="ctr"/>
                </a:tc>
                <a:extLst>
                  <a:ext uri="{0D108BD9-81ED-4DB2-BD59-A6C34878D82A}">
                    <a16:rowId xmlns:a16="http://schemas.microsoft.com/office/drawing/2014/main" val="1786578608"/>
                  </a:ext>
                </a:extLst>
              </a:tr>
              <a:tr h="1554528">
                <a:tc>
                  <a:txBody>
                    <a:bodyPr/>
                    <a:lstStyle/>
                    <a:p>
                      <a:r>
                        <a:rPr lang="en-GB" sz="1400" dirty="0"/>
                        <a:t>In History the pupils will be learning all about life in the period of the Ancient Greeks. We will be understanding the ancient civilisation and their legacy within history. </a:t>
                      </a:r>
                    </a:p>
                    <a:p>
                      <a:r>
                        <a:rPr lang="en-GB" sz="1400" dirty="0"/>
                        <a:t>In Geography the pupils will be building on their learning of map features and how they aid us when using maps. </a:t>
                      </a:r>
                    </a:p>
                  </a:txBody>
                  <a:tcPr/>
                </a:tc>
                <a:extLst>
                  <a:ext uri="{0D108BD9-81ED-4DB2-BD59-A6C34878D82A}">
                    <a16:rowId xmlns:a16="http://schemas.microsoft.com/office/drawing/2014/main" val="2171682978"/>
                  </a:ext>
                </a:extLst>
              </a:tr>
            </a:tbl>
          </a:graphicData>
        </a:graphic>
      </p:graphicFrame>
      <p:graphicFrame>
        <p:nvGraphicFramePr>
          <p:cNvPr id="12" name="Table 11">
            <a:extLst>
              <a:ext uri="{FF2B5EF4-FFF2-40B4-BE49-F238E27FC236}">
                <a16:creationId xmlns:a16="http://schemas.microsoft.com/office/drawing/2014/main" id="{0631405A-09BD-40D8-B190-EC27D20D8371}"/>
              </a:ext>
            </a:extLst>
          </p:cNvPr>
          <p:cNvGraphicFramePr>
            <a:graphicFrameLocks noGrp="1"/>
          </p:cNvGraphicFramePr>
          <p:nvPr>
            <p:extLst>
              <p:ext uri="{D42A27DB-BD31-4B8C-83A1-F6EECF244321}">
                <p14:modId xmlns:p14="http://schemas.microsoft.com/office/powerpoint/2010/main" val="4181076199"/>
              </p:ext>
            </p:extLst>
          </p:nvPr>
        </p:nvGraphicFramePr>
        <p:xfrm>
          <a:off x="201137" y="5113952"/>
          <a:ext cx="4163471" cy="1738699"/>
        </p:xfrm>
        <a:graphic>
          <a:graphicData uri="http://schemas.openxmlformats.org/drawingml/2006/table">
            <a:tbl>
              <a:tblPr firstRow="1" bandRow="1">
                <a:tableStyleId>{93296810-A885-4BE3-A3E7-6D5BEEA58F35}</a:tableStyleId>
              </a:tblPr>
              <a:tblGrid>
                <a:gridCol w="4163471">
                  <a:extLst>
                    <a:ext uri="{9D8B030D-6E8A-4147-A177-3AD203B41FA5}">
                      <a16:colId xmlns:a16="http://schemas.microsoft.com/office/drawing/2014/main" val="1337843456"/>
                    </a:ext>
                  </a:extLst>
                </a:gridCol>
              </a:tblGrid>
              <a:tr h="367099">
                <a:tc>
                  <a:txBody>
                    <a:bodyPr/>
                    <a:lstStyle/>
                    <a:p>
                      <a:r>
                        <a:rPr lang="en-GB" dirty="0"/>
                        <a:t>Art / DT </a:t>
                      </a:r>
                    </a:p>
                  </a:txBody>
                  <a:tcPr anchor="ctr"/>
                </a:tc>
                <a:extLst>
                  <a:ext uri="{0D108BD9-81ED-4DB2-BD59-A6C34878D82A}">
                    <a16:rowId xmlns:a16="http://schemas.microsoft.com/office/drawing/2014/main" val="1786578608"/>
                  </a:ext>
                </a:extLst>
              </a:tr>
              <a:tr h="1296267">
                <a:tc>
                  <a:txBody>
                    <a:bodyPr/>
                    <a:lstStyle/>
                    <a:p>
                      <a:r>
                        <a:rPr lang="en-GB" sz="1400" dirty="0"/>
                        <a:t>We will be looking at the topic of Surrealism and investigate a range of artists. Pupils will explore and compare the techniques of Dali and of those artists that painted in a more ‘lifelike’ and realistic style. </a:t>
                      </a:r>
                    </a:p>
                    <a:p>
                      <a:r>
                        <a:rPr lang="en-GB" sz="1400" dirty="0"/>
                        <a:t>In DT we are looking at Frame structures and how they </a:t>
                      </a:r>
                      <a:r>
                        <a:rPr lang="en-GB" sz="1400"/>
                        <a:t>are constructed.  </a:t>
                      </a:r>
                      <a:endParaRPr lang="en-GB" sz="1400" dirty="0"/>
                    </a:p>
                  </a:txBody>
                  <a:tcPr/>
                </a:tc>
                <a:extLst>
                  <a:ext uri="{0D108BD9-81ED-4DB2-BD59-A6C34878D82A}">
                    <a16:rowId xmlns:a16="http://schemas.microsoft.com/office/drawing/2014/main" val="2171682978"/>
                  </a:ext>
                </a:extLst>
              </a:tr>
            </a:tbl>
          </a:graphicData>
        </a:graphic>
      </p:graphicFrame>
      <p:graphicFrame>
        <p:nvGraphicFramePr>
          <p:cNvPr id="13" name="Table 12">
            <a:extLst>
              <a:ext uri="{FF2B5EF4-FFF2-40B4-BE49-F238E27FC236}">
                <a16:creationId xmlns:a16="http://schemas.microsoft.com/office/drawing/2014/main" id="{E578EDF0-7EBF-4637-839E-C002CD7B9ED3}"/>
              </a:ext>
            </a:extLst>
          </p:cNvPr>
          <p:cNvGraphicFramePr>
            <a:graphicFrameLocks noGrp="1"/>
          </p:cNvGraphicFramePr>
          <p:nvPr>
            <p:extLst>
              <p:ext uri="{D42A27DB-BD31-4B8C-83A1-F6EECF244321}">
                <p14:modId xmlns:p14="http://schemas.microsoft.com/office/powerpoint/2010/main" val="3866119504"/>
              </p:ext>
            </p:extLst>
          </p:nvPr>
        </p:nvGraphicFramePr>
        <p:xfrm>
          <a:off x="4464117" y="2618959"/>
          <a:ext cx="3686721" cy="1773246"/>
        </p:xfrm>
        <a:graphic>
          <a:graphicData uri="http://schemas.openxmlformats.org/drawingml/2006/table">
            <a:tbl>
              <a:tblPr firstRow="1" bandRow="1">
                <a:tableStyleId>{93296810-A885-4BE3-A3E7-6D5BEEA58F35}</a:tableStyleId>
              </a:tblPr>
              <a:tblGrid>
                <a:gridCol w="3686721">
                  <a:extLst>
                    <a:ext uri="{9D8B030D-6E8A-4147-A177-3AD203B41FA5}">
                      <a16:colId xmlns:a16="http://schemas.microsoft.com/office/drawing/2014/main" val="1337843456"/>
                    </a:ext>
                  </a:extLst>
                </a:gridCol>
              </a:tblGrid>
              <a:tr h="371086">
                <a:tc>
                  <a:txBody>
                    <a:bodyPr/>
                    <a:lstStyle/>
                    <a:p>
                      <a:r>
                        <a:rPr lang="en-GB" dirty="0"/>
                        <a:t>RE</a:t>
                      </a:r>
                    </a:p>
                  </a:txBody>
                  <a:tcPr anchor="ctr"/>
                </a:tc>
                <a:extLst>
                  <a:ext uri="{0D108BD9-81ED-4DB2-BD59-A6C34878D82A}">
                    <a16:rowId xmlns:a16="http://schemas.microsoft.com/office/drawing/2014/main" val="1786578608"/>
                  </a:ext>
                </a:extLst>
              </a:tr>
              <a:tr h="1402160">
                <a:tc>
                  <a:txBody>
                    <a:bodyPr/>
                    <a:lstStyle/>
                    <a:p>
                      <a:r>
                        <a:rPr lang="en-GB" sz="1400" dirty="0"/>
                        <a:t>This half-term we will be looking at Buddhism and answering the question ‘ What does it mean to be a Buddhist?’ and ‘Can we all be enlightened?’. We will be investigating the eight principles of Buddhist teaching shown in daily life. </a:t>
                      </a:r>
                    </a:p>
                  </a:txBody>
                  <a:tcPr/>
                </a:tc>
                <a:extLst>
                  <a:ext uri="{0D108BD9-81ED-4DB2-BD59-A6C34878D82A}">
                    <a16:rowId xmlns:a16="http://schemas.microsoft.com/office/drawing/2014/main" val="2171682978"/>
                  </a:ext>
                </a:extLst>
              </a:tr>
            </a:tbl>
          </a:graphicData>
        </a:graphic>
      </p:graphicFrame>
      <p:graphicFrame>
        <p:nvGraphicFramePr>
          <p:cNvPr id="14" name="Table 13">
            <a:extLst>
              <a:ext uri="{FF2B5EF4-FFF2-40B4-BE49-F238E27FC236}">
                <a16:creationId xmlns:a16="http://schemas.microsoft.com/office/drawing/2014/main" id="{A67AED8A-3D48-48B8-B381-BC6349F0A3F0}"/>
              </a:ext>
            </a:extLst>
          </p:cNvPr>
          <p:cNvGraphicFramePr>
            <a:graphicFrameLocks noGrp="1"/>
          </p:cNvGraphicFramePr>
          <p:nvPr>
            <p:extLst>
              <p:ext uri="{D42A27DB-BD31-4B8C-83A1-F6EECF244321}">
                <p14:modId xmlns:p14="http://schemas.microsoft.com/office/powerpoint/2010/main" val="2441037027"/>
              </p:ext>
            </p:extLst>
          </p:nvPr>
        </p:nvGraphicFramePr>
        <p:xfrm>
          <a:off x="8198698" y="2618958"/>
          <a:ext cx="3792164" cy="1773246"/>
        </p:xfrm>
        <a:graphic>
          <a:graphicData uri="http://schemas.openxmlformats.org/drawingml/2006/table">
            <a:tbl>
              <a:tblPr firstRow="1" bandRow="1">
                <a:tableStyleId>{93296810-A885-4BE3-A3E7-6D5BEEA58F35}</a:tableStyleId>
              </a:tblPr>
              <a:tblGrid>
                <a:gridCol w="3792164">
                  <a:extLst>
                    <a:ext uri="{9D8B030D-6E8A-4147-A177-3AD203B41FA5}">
                      <a16:colId xmlns:a16="http://schemas.microsoft.com/office/drawing/2014/main" val="1337843456"/>
                    </a:ext>
                  </a:extLst>
                </a:gridCol>
              </a:tblGrid>
              <a:tr h="371086">
                <a:tc>
                  <a:txBody>
                    <a:bodyPr/>
                    <a:lstStyle/>
                    <a:p>
                      <a:r>
                        <a:rPr lang="en-GB" dirty="0"/>
                        <a:t>Computing</a:t>
                      </a:r>
                    </a:p>
                  </a:txBody>
                  <a:tcPr anchor="ctr"/>
                </a:tc>
                <a:extLst>
                  <a:ext uri="{0D108BD9-81ED-4DB2-BD59-A6C34878D82A}">
                    <a16:rowId xmlns:a16="http://schemas.microsoft.com/office/drawing/2014/main" val="1786578608"/>
                  </a:ext>
                </a:extLst>
              </a:tr>
              <a:tr h="1402160">
                <a:tc>
                  <a:txBody>
                    <a:bodyPr/>
                    <a:lstStyle/>
                    <a:p>
                      <a:r>
                        <a:rPr lang="en-GB" sz="1400" dirty="0"/>
                        <a:t>We will be looking at Communication and Collaboration. They will be exploring how data is transferred over the internet. Then the pupils will learn how the internet facilitates the communication and collaboration through shared projects online. </a:t>
                      </a:r>
                    </a:p>
                  </a:txBody>
                  <a:tcPr/>
                </a:tc>
                <a:extLst>
                  <a:ext uri="{0D108BD9-81ED-4DB2-BD59-A6C34878D82A}">
                    <a16:rowId xmlns:a16="http://schemas.microsoft.com/office/drawing/2014/main" val="2171682978"/>
                  </a:ext>
                </a:extLst>
              </a:tr>
            </a:tbl>
          </a:graphicData>
        </a:graphic>
      </p:graphicFrame>
      <p:graphicFrame>
        <p:nvGraphicFramePr>
          <p:cNvPr id="15" name="Table 14">
            <a:extLst>
              <a:ext uri="{FF2B5EF4-FFF2-40B4-BE49-F238E27FC236}">
                <a16:creationId xmlns:a16="http://schemas.microsoft.com/office/drawing/2014/main" id="{513AC508-FC68-42F9-A28F-33BEB6A59376}"/>
              </a:ext>
            </a:extLst>
          </p:cNvPr>
          <p:cNvGraphicFramePr>
            <a:graphicFrameLocks noGrp="1"/>
          </p:cNvGraphicFramePr>
          <p:nvPr>
            <p:extLst>
              <p:ext uri="{D42A27DB-BD31-4B8C-83A1-F6EECF244321}">
                <p14:modId xmlns:p14="http://schemas.microsoft.com/office/powerpoint/2010/main" val="1216362531"/>
              </p:ext>
            </p:extLst>
          </p:nvPr>
        </p:nvGraphicFramePr>
        <p:xfrm>
          <a:off x="4464116" y="4473058"/>
          <a:ext cx="1987309" cy="2305874"/>
        </p:xfrm>
        <a:graphic>
          <a:graphicData uri="http://schemas.openxmlformats.org/drawingml/2006/table">
            <a:tbl>
              <a:tblPr firstRow="1" bandRow="1">
                <a:tableStyleId>{93296810-A885-4BE3-A3E7-6D5BEEA58F35}</a:tableStyleId>
              </a:tblPr>
              <a:tblGrid>
                <a:gridCol w="1987309">
                  <a:extLst>
                    <a:ext uri="{9D8B030D-6E8A-4147-A177-3AD203B41FA5}">
                      <a16:colId xmlns:a16="http://schemas.microsoft.com/office/drawing/2014/main" val="1337843456"/>
                    </a:ext>
                  </a:extLst>
                </a:gridCol>
              </a:tblGrid>
              <a:tr h="443502">
                <a:tc>
                  <a:txBody>
                    <a:bodyPr/>
                    <a:lstStyle/>
                    <a:p>
                      <a:r>
                        <a:rPr lang="en-GB" dirty="0"/>
                        <a:t>PSHE</a:t>
                      </a:r>
                    </a:p>
                  </a:txBody>
                  <a:tcPr anchor="ctr"/>
                </a:tc>
                <a:extLst>
                  <a:ext uri="{0D108BD9-81ED-4DB2-BD59-A6C34878D82A}">
                    <a16:rowId xmlns:a16="http://schemas.microsoft.com/office/drawing/2014/main" val="1786578608"/>
                  </a:ext>
                </a:extLst>
              </a:tr>
              <a:tr h="1862372">
                <a:tc>
                  <a:txBody>
                    <a:bodyPr/>
                    <a:lstStyle/>
                    <a:p>
                      <a:r>
                        <a:rPr lang="en-GB" sz="1400" dirty="0"/>
                        <a:t>Our unit of work is Being in my World where we will be learning about:  self-identity, group identify, responsibilities, consequences. We are continuing to build on our Jigsaw Charter. </a:t>
                      </a:r>
                    </a:p>
                  </a:txBody>
                  <a:tcPr/>
                </a:tc>
                <a:extLst>
                  <a:ext uri="{0D108BD9-81ED-4DB2-BD59-A6C34878D82A}">
                    <a16:rowId xmlns:a16="http://schemas.microsoft.com/office/drawing/2014/main" val="2171682978"/>
                  </a:ext>
                </a:extLst>
              </a:tr>
            </a:tbl>
          </a:graphicData>
        </a:graphic>
      </p:graphicFrame>
      <p:graphicFrame>
        <p:nvGraphicFramePr>
          <p:cNvPr id="16" name="Table 15">
            <a:extLst>
              <a:ext uri="{FF2B5EF4-FFF2-40B4-BE49-F238E27FC236}">
                <a16:creationId xmlns:a16="http://schemas.microsoft.com/office/drawing/2014/main" id="{31C26C41-BF83-4C9A-8B11-EE06B7BFA4C7}"/>
              </a:ext>
            </a:extLst>
          </p:cNvPr>
          <p:cNvGraphicFramePr>
            <a:graphicFrameLocks noGrp="1"/>
          </p:cNvGraphicFramePr>
          <p:nvPr>
            <p:extLst>
              <p:ext uri="{D42A27DB-BD31-4B8C-83A1-F6EECF244321}">
                <p14:modId xmlns:p14="http://schemas.microsoft.com/office/powerpoint/2010/main" val="576169979"/>
              </p:ext>
            </p:extLst>
          </p:nvPr>
        </p:nvGraphicFramePr>
        <p:xfrm>
          <a:off x="6512767" y="4472814"/>
          <a:ext cx="1647811" cy="2307720"/>
        </p:xfrm>
        <a:graphic>
          <a:graphicData uri="http://schemas.openxmlformats.org/drawingml/2006/table">
            <a:tbl>
              <a:tblPr firstRow="1" bandRow="1">
                <a:tableStyleId>{93296810-A885-4BE3-A3E7-6D5BEEA58F35}</a:tableStyleId>
              </a:tblPr>
              <a:tblGrid>
                <a:gridCol w="1647811">
                  <a:extLst>
                    <a:ext uri="{9D8B030D-6E8A-4147-A177-3AD203B41FA5}">
                      <a16:colId xmlns:a16="http://schemas.microsoft.com/office/drawing/2014/main" val="1337843456"/>
                    </a:ext>
                  </a:extLst>
                </a:gridCol>
              </a:tblGrid>
              <a:tr h="445348">
                <a:tc>
                  <a:txBody>
                    <a:bodyPr/>
                    <a:lstStyle/>
                    <a:p>
                      <a:r>
                        <a:rPr lang="en-GB" dirty="0"/>
                        <a:t>PE</a:t>
                      </a:r>
                    </a:p>
                  </a:txBody>
                  <a:tcPr anchor="ctr"/>
                </a:tc>
                <a:extLst>
                  <a:ext uri="{0D108BD9-81ED-4DB2-BD59-A6C34878D82A}">
                    <a16:rowId xmlns:a16="http://schemas.microsoft.com/office/drawing/2014/main" val="1786578608"/>
                  </a:ext>
                </a:extLst>
              </a:tr>
              <a:tr h="1862372">
                <a:tc>
                  <a:txBody>
                    <a:bodyPr/>
                    <a:lstStyle/>
                    <a:p>
                      <a:r>
                        <a:rPr lang="en-GB" sz="1350" dirty="0"/>
                        <a:t>This half-term we will be building on our swimming skills.  Developing our front and back strokes as well as building on our water safety knowledge. </a:t>
                      </a:r>
                    </a:p>
                  </a:txBody>
                  <a:tcPr/>
                </a:tc>
                <a:extLst>
                  <a:ext uri="{0D108BD9-81ED-4DB2-BD59-A6C34878D82A}">
                    <a16:rowId xmlns:a16="http://schemas.microsoft.com/office/drawing/2014/main" val="2171682978"/>
                  </a:ext>
                </a:extLst>
              </a:tr>
            </a:tbl>
          </a:graphicData>
        </a:graphic>
      </p:graphicFrame>
      <p:graphicFrame>
        <p:nvGraphicFramePr>
          <p:cNvPr id="17" name="Table 16">
            <a:extLst>
              <a:ext uri="{FF2B5EF4-FFF2-40B4-BE49-F238E27FC236}">
                <a16:creationId xmlns:a16="http://schemas.microsoft.com/office/drawing/2014/main" id="{CABFC04D-A76D-48FA-9F0A-E6AFBA8AE999}"/>
              </a:ext>
            </a:extLst>
          </p:cNvPr>
          <p:cNvGraphicFramePr>
            <a:graphicFrameLocks noGrp="1"/>
          </p:cNvGraphicFramePr>
          <p:nvPr>
            <p:extLst>
              <p:ext uri="{D42A27DB-BD31-4B8C-83A1-F6EECF244321}">
                <p14:modId xmlns:p14="http://schemas.microsoft.com/office/powerpoint/2010/main" val="2672343552"/>
              </p:ext>
            </p:extLst>
          </p:nvPr>
        </p:nvGraphicFramePr>
        <p:xfrm>
          <a:off x="8221919" y="4467703"/>
          <a:ext cx="1835339" cy="2280004"/>
        </p:xfrm>
        <a:graphic>
          <a:graphicData uri="http://schemas.openxmlformats.org/drawingml/2006/table">
            <a:tbl>
              <a:tblPr firstRow="1" bandRow="1">
                <a:tableStyleId>{93296810-A885-4BE3-A3E7-6D5BEEA58F35}</a:tableStyleId>
              </a:tblPr>
              <a:tblGrid>
                <a:gridCol w="1835339">
                  <a:extLst>
                    <a:ext uri="{9D8B030D-6E8A-4147-A177-3AD203B41FA5}">
                      <a16:colId xmlns:a16="http://schemas.microsoft.com/office/drawing/2014/main" val="1337843456"/>
                    </a:ext>
                  </a:extLst>
                </a:gridCol>
              </a:tblGrid>
              <a:tr h="405484">
                <a:tc>
                  <a:txBody>
                    <a:bodyPr/>
                    <a:lstStyle/>
                    <a:p>
                      <a:r>
                        <a:rPr lang="en-GB" dirty="0"/>
                        <a:t>Music</a:t>
                      </a:r>
                    </a:p>
                  </a:txBody>
                  <a:tcPr anchor="ctr"/>
                </a:tc>
                <a:extLst>
                  <a:ext uri="{0D108BD9-81ED-4DB2-BD59-A6C34878D82A}">
                    <a16:rowId xmlns:a16="http://schemas.microsoft.com/office/drawing/2014/main" val="1786578608"/>
                  </a:ext>
                </a:extLst>
              </a:tr>
              <a:tr h="1589967">
                <a:tc>
                  <a:txBody>
                    <a:bodyPr/>
                    <a:lstStyle/>
                    <a:p>
                      <a:r>
                        <a:rPr lang="en-GB" sz="1300" i="0" kern="1200" dirty="0">
                          <a:solidFill>
                            <a:schemeClr val="dk1"/>
                          </a:solidFill>
                          <a:effectLst/>
                          <a:latin typeface="+mn-lt"/>
                          <a:ea typeface="+mn-ea"/>
                          <a:cs typeface="+mn-cs"/>
                        </a:rPr>
                        <a:t>We will be further  learning about the differences between a range of notes. </a:t>
                      </a:r>
                    </a:p>
                    <a:p>
                      <a:endParaRPr lang="en-GB" sz="1300" i="0" kern="1200" dirty="0">
                        <a:solidFill>
                          <a:schemeClr val="dk1"/>
                        </a:solidFill>
                        <a:effectLst/>
                        <a:latin typeface="+mn-lt"/>
                        <a:ea typeface="+mn-ea"/>
                        <a:cs typeface="+mn-cs"/>
                      </a:endParaRPr>
                    </a:p>
                    <a:p>
                      <a:r>
                        <a:rPr lang="en-GB" sz="1300" kern="1200">
                          <a:solidFill>
                            <a:schemeClr val="dk1"/>
                          </a:solidFill>
                          <a:effectLst/>
                          <a:latin typeface="+mn-lt"/>
                          <a:ea typeface="+mn-ea"/>
                          <a:cs typeface="+mn-cs"/>
                        </a:rPr>
                        <a:t>Pupils </a:t>
                      </a:r>
                      <a:r>
                        <a:rPr lang="en-GB" sz="1300" kern="1200" dirty="0">
                          <a:solidFill>
                            <a:schemeClr val="dk1"/>
                          </a:solidFill>
                          <a:effectLst/>
                          <a:latin typeface="+mn-lt"/>
                          <a:ea typeface="+mn-ea"/>
                          <a:cs typeface="+mn-cs"/>
                        </a:rPr>
                        <a:t>will be learning about the history </a:t>
                      </a:r>
                      <a:r>
                        <a:rPr lang="en-GB" sz="1300" kern="1200">
                          <a:solidFill>
                            <a:schemeClr val="dk1"/>
                          </a:solidFill>
                          <a:effectLst/>
                          <a:latin typeface="+mn-lt"/>
                          <a:ea typeface="+mn-ea"/>
                          <a:cs typeface="+mn-cs"/>
                        </a:rPr>
                        <a:t>of music. </a:t>
                      </a:r>
                    </a:p>
                    <a:p>
                      <a:endParaRPr lang="en-GB" sz="1300" i="0" dirty="0"/>
                    </a:p>
                  </a:txBody>
                  <a:tcPr/>
                </a:tc>
                <a:extLst>
                  <a:ext uri="{0D108BD9-81ED-4DB2-BD59-A6C34878D82A}">
                    <a16:rowId xmlns:a16="http://schemas.microsoft.com/office/drawing/2014/main" val="2171682978"/>
                  </a:ext>
                </a:extLst>
              </a:tr>
            </a:tbl>
          </a:graphicData>
        </a:graphic>
      </p:graphicFrame>
      <p:graphicFrame>
        <p:nvGraphicFramePr>
          <p:cNvPr id="18" name="Table 17">
            <a:extLst>
              <a:ext uri="{FF2B5EF4-FFF2-40B4-BE49-F238E27FC236}">
                <a16:creationId xmlns:a16="http://schemas.microsoft.com/office/drawing/2014/main" id="{0C72E488-66D1-4F8C-BC5E-D49BC2011FC1}"/>
              </a:ext>
            </a:extLst>
          </p:cNvPr>
          <p:cNvGraphicFramePr>
            <a:graphicFrameLocks noGrp="1"/>
          </p:cNvGraphicFramePr>
          <p:nvPr>
            <p:extLst>
              <p:ext uri="{D42A27DB-BD31-4B8C-83A1-F6EECF244321}">
                <p14:modId xmlns:p14="http://schemas.microsoft.com/office/powerpoint/2010/main" val="3996438255"/>
              </p:ext>
            </p:extLst>
          </p:nvPr>
        </p:nvGraphicFramePr>
        <p:xfrm>
          <a:off x="10118600" y="4469670"/>
          <a:ext cx="1868634" cy="2309262"/>
        </p:xfrm>
        <a:graphic>
          <a:graphicData uri="http://schemas.openxmlformats.org/drawingml/2006/table">
            <a:tbl>
              <a:tblPr firstRow="1" bandRow="1">
                <a:tableStyleId>{93296810-A885-4BE3-A3E7-6D5BEEA58F35}</a:tableStyleId>
              </a:tblPr>
              <a:tblGrid>
                <a:gridCol w="1868634">
                  <a:extLst>
                    <a:ext uri="{9D8B030D-6E8A-4147-A177-3AD203B41FA5}">
                      <a16:colId xmlns:a16="http://schemas.microsoft.com/office/drawing/2014/main" val="1337843456"/>
                    </a:ext>
                  </a:extLst>
                </a:gridCol>
              </a:tblGrid>
              <a:tr h="416932">
                <a:tc>
                  <a:txBody>
                    <a:bodyPr/>
                    <a:lstStyle/>
                    <a:p>
                      <a:r>
                        <a:rPr lang="en-GB" dirty="0"/>
                        <a:t>French </a:t>
                      </a:r>
                    </a:p>
                  </a:txBody>
                  <a:tcPr anchor="ctr"/>
                </a:tc>
                <a:extLst>
                  <a:ext uri="{0D108BD9-81ED-4DB2-BD59-A6C34878D82A}">
                    <a16:rowId xmlns:a16="http://schemas.microsoft.com/office/drawing/2014/main" val="1786578608"/>
                  </a:ext>
                </a:extLst>
              </a:tr>
              <a:tr h="18923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500" kern="1200" dirty="0">
                          <a:solidFill>
                            <a:schemeClr val="dk1"/>
                          </a:solidFill>
                          <a:effectLst/>
                          <a:latin typeface="+mn-lt"/>
                          <a:ea typeface="+mn-ea"/>
                          <a:cs typeface="+mn-cs"/>
                        </a:rPr>
                        <a:t>We will be building on the use of the French language on the topic of regular verbs. </a:t>
                      </a:r>
                      <a:r>
                        <a:rPr lang="en-US" sz="1500" b="0" i="0" kern="1200" dirty="0">
                          <a:solidFill>
                            <a:schemeClr val="dk1"/>
                          </a:solidFill>
                          <a:effectLst/>
                          <a:latin typeface="+mn-lt"/>
                          <a:ea typeface="+mn-ea"/>
                          <a:cs typeface="+mn-cs"/>
                        </a:rPr>
                        <a:t>They will learn the terminology and patterns involved. </a:t>
                      </a:r>
                      <a:endParaRPr lang="en-GB" sz="1500" kern="1200" dirty="0">
                        <a:solidFill>
                          <a:schemeClr val="dk1"/>
                        </a:solidFill>
                        <a:effectLst/>
                        <a:latin typeface="+mn-lt"/>
                        <a:ea typeface="+mn-ea"/>
                        <a:cs typeface="+mn-cs"/>
                      </a:endParaRPr>
                    </a:p>
                  </a:txBody>
                  <a:tcPr/>
                </a:tc>
                <a:extLst>
                  <a:ext uri="{0D108BD9-81ED-4DB2-BD59-A6C34878D82A}">
                    <a16:rowId xmlns:a16="http://schemas.microsoft.com/office/drawing/2014/main" val="2171682978"/>
                  </a:ext>
                </a:extLst>
              </a:tr>
            </a:tbl>
          </a:graphicData>
        </a:graphic>
      </p:graphicFrame>
      <p:pic>
        <p:nvPicPr>
          <p:cNvPr id="2" name="Picture 1">
            <a:extLst>
              <a:ext uri="{FF2B5EF4-FFF2-40B4-BE49-F238E27FC236}">
                <a16:creationId xmlns:a16="http://schemas.microsoft.com/office/drawing/2014/main" id="{C7B08B40-CC9E-84AC-E8F6-26D628176F92}"/>
              </a:ext>
            </a:extLst>
          </p:cNvPr>
          <p:cNvPicPr>
            <a:picLocks noChangeAspect="1"/>
          </p:cNvPicPr>
          <p:nvPr/>
        </p:nvPicPr>
        <p:blipFill>
          <a:blip r:embed="rId3"/>
          <a:stretch>
            <a:fillRect/>
          </a:stretch>
        </p:blipFill>
        <p:spPr>
          <a:xfrm>
            <a:off x="2759400" y="339882"/>
            <a:ext cx="1591194" cy="802354"/>
          </a:xfrm>
          <a:prstGeom prst="rect">
            <a:avLst/>
          </a:prstGeom>
        </p:spPr>
      </p:pic>
      <p:pic>
        <p:nvPicPr>
          <p:cNvPr id="3" name="Picture 2">
            <a:extLst>
              <a:ext uri="{FF2B5EF4-FFF2-40B4-BE49-F238E27FC236}">
                <a16:creationId xmlns:a16="http://schemas.microsoft.com/office/drawing/2014/main" id="{9D0361D0-10F7-2BB6-325B-51388F9D4D4F}"/>
              </a:ext>
            </a:extLst>
          </p:cNvPr>
          <p:cNvPicPr>
            <a:picLocks noChangeAspect="1"/>
          </p:cNvPicPr>
          <p:nvPr/>
        </p:nvPicPr>
        <p:blipFill>
          <a:blip r:embed="rId4"/>
          <a:stretch>
            <a:fillRect/>
          </a:stretch>
        </p:blipFill>
        <p:spPr>
          <a:xfrm>
            <a:off x="385521" y="339882"/>
            <a:ext cx="580233" cy="802354"/>
          </a:xfrm>
          <a:prstGeom prst="rect">
            <a:avLst/>
          </a:prstGeom>
        </p:spPr>
      </p:pic>
    </p:spTree>
    <p:extLst>
      <p:ext uri="{BB962C8B-B14F-4D97-AF65-F5344CB8AC3E}">
        <p14:creationId xmlns:p14="http://schemas.microsoft.com/office/powerpoint/2010/main" val="35147982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ea49b8bd-d29e-4d46-aff1-e5ae5b220632">
      <Terms xmlns="http://schemas.microsoft.com/office/infopath/2007/PartnerControls"/>
    </lcf76f155ced4ddcb4097134ff3c332f>
    <TaxCatchAll xmlns="6749df9f-eb47-44f2-be0e-f72bd5306b5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DB2DFB282FC574797A8C1D9D477840E" ma:contentTypeVersion="11" ma:contentTypeDescription="Create a new document." ma:contentTypeScope="" ma:versionID="99fa8e0e531a8530a1af408fe84952ac">
  <xsd:schema xmlns:xsd="http://www.w3.org/2001/XMLSchema" xmlns:xs="http://www.w3.org/2001/XMLSchema" xmlns:p="http://schemas.microsoft.com/office/2006/metadata/properties" xmlns:ns2="ea49b8bd-d29e-4d46-aff1-e5ae5b220632" xmlns:ns3="6749df9f-eb47-44f2-be0e-f72bd5306b52" targetNamespace="http://schemas.microsoft.com/office/2006/metadata/properties" ma:root="true" ma:fieldsID="099767615f317d14d67947b414d92210" ns2:_="" ns3:_="">
    <xsd:import namespace="ea49b8bd-d29e-4d46-aff1-e5ae5b220632"/>
    <xsd:import namespace="6749df9f-eb47-44f2-be0e-f72bd5306b5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49b8bd-d29e-4d46-aff1-e5ae5b2206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d7f2d8c2-54ac-484e-a02a-080cea7a550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49df9f-eb47-44f2-be0e-f72bd5306b52"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7b2e5981-123d-4d1a-a550-8105e8e0e8c4}" ma:internalName="TaxCatchAll" ma:showField="CatchAllData" ma:web="6749df9f-eb47-44f2-be0e-f72bd5306b5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D06EBA1-5A79-4761-A012-E55BEBBD7AB9}">
  <ds:schemaRefs>
    <ds:schemaRef ds:uri="http://schemas.microsoft.com/sharepoint/v3/contenttype/forms"/>
  </ds:schemaRefs>
</ds:datastoreItem>
</file>

<file path=customXml/itemProps2.xml><?xml version="1.0" encoding="utf-8"?>
<ds:datastoreItem xmlns:ds="http://schemas.openxmlformats.org/officeDocument/2006/customXml" ds:itemID="{FD2BC8FF-D64D-430B-B35D-F2C5F72C9672}">
  <ds:schemaRefs>
    <ds:schemaRef ds:uri="d4bfe957-5417-4326-b3ca-2e7faf1b0fa8"/>
    <ds:schemaRef ds:uri="http://schemas.microsoft.com/office/2006/metadata/properties"/>
    <ds:schemaRef ds:uri="http://schemas.microsoft.com/office/infopath/2007/PartnerControls"/>
    <ds:schemaRef ds:uri="http://purl.org/dc/terms/"/>
    <ds:schemaRef ds:uri="http://www.w3.org/XML/1998/namespace"/>
    <ds:schemaRef ds:uri="566cb0dc-d351-45af-9abe-2a4c6f397d9b"/>
    <ds:schemaRef ds:uri="http://schemas.microsoft.com/office/2006/documentManagement/types"/>
    <ds:schemaRef ds:uri="http://schemas.openxmlformats.org/package/2006/metadata/core-properties"/>
    <ds:schemaRef ds:uri="http://purl.org/dc/dcmitype/"/>
    <ds:schemaRef ds:uri="http://purl.org/dc/elements/1.1/"/>
  </ds:schemaRefs>
</ds:datastoreItem>
</file>

<file path=customXml/itemProps3.xml><?xml version="1.0" encoding="utf-8"?>
<ds:datastoreItem xmlns:ds="http://schemas.openxmlformats.org/officeDocument/2006/customXml" ds:itemID="{BB1A1D56-7D72-4FFC-8EA1-777179C28770}"/>
</file>

<file path=docProps/app.xml><?xml version="1.0" encoding="utf-8"?>
<Properties xmlns="http://schemas.openxmlformats.org/officeDocument/2006/extended-properties" xmlns:vt="http://schemas.openxmlformats.org/officeDocument/2006/docPropsVTypes">
  <TotalTime>808</TotalTime>
  <Words>514</Words>
  <Application>Microsoft Office PowerPoint</Application>
  <PresentationFormat>Widescreen</PresentationFormat>
  <Paragraphs>30</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Bernard MT Condensed</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Owen</dc:creator>
  <cp:lastModifiedBy>Parveen Din</cp:lastModifiedBy>
  <cp:revision>40</cp:revision>
  <dcterms:created xsi:type="dcterms:W3CDTF">2022-01-07T10:34:56Z</dcterms:created>
  <dcterms:modified xsi:type="dcterms:W3CDTF">2025-09-07T19:38:53Z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0x0101006DB2DFB282FC574797A8C1D9D477840E</vt:lpwstr>
  </property>
</Properties>
</file>