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03EB5F-27B0-4499-B5D7-F00C445EC660}" v="4" dt="2026-01-06T17:26:41.1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0" d="100"/>
          <a:sy n="80" d="100"/>
        </p:scale>
        <p:origin x="112"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omi Stafford" userId="f0ec65f8-9b92-4f31-be5f-9f99e94a665c" providerId="ADAL" clId="{4003EB5F-27B0-4499-B5D7-F00C445EC660}"/>
    <pc:docChg chg="undo custSel modSld">
      <pc:chgData name="Naomi Stafford" userId="f0ec65f8-9b92-4f31-be5f-9f99e94a665c" providerId="ADAL" clId="{4003EB5F-27B0-4499-B5D7-F00C445EC660}" dt="2026-01-08T08:12:50.559" v="529" actId="255"/>
      <pc:docMkLst>
        <pc:docMk/>
      </pc:docMkLst>
      <pc:sldChg chg="modSp mod">
        <pc:chgData name="Naomi Stafford" userId="f0ec65f8-9b92-4f31-be5f-9f99e94a665c" providerId="ADAL" clId="{4003EB5F-27B0-4499-B5D7-F00C445EC660}" dt="2026-01-08T08:12:50.559" v="529" actId="255"/>
        <pc:sldMkLst>
          <pc:docMk/>
          <pc:sldMk cId="3514798268" sldId="256"/>
        </pc:sldMkLst>
        <pc:graphicFrameChg chg="modGraphic">
          <ac:chgData name="Naomi Stafford" userId="f0ec65f8-9b92-4f31-be5f-9f99e94a665c" providerId="ADAL" clId="{4003EB5F-27B0-4499-B5D7-F00C445EC660}" dt="2026-01-08T08:11:25.804" v="351" actId="255"/>
          <ac:graphicFrameMkLst>
            <pc:docMk/>
            <pc:sldMk cId="3514798268" sldId="256"/>
            <ac:graphicFrameMk id="5" creationId="{FA8CF3AC-CD02-44AC-BB62-4E92093EB6ED}"/>
          </ac:graphicFrameMkLst>
        </pc:graphicFrameChg>
        <pc:graphicFrameChg chg="modGraphic">
          <ac:chgData name="Naomi Stafford" userId="f0ec65f8-9b92-4f31-be5f-9f99e94a665c" providerId="ADAL" clId="{4003EB5F-27B0-4499-B5D7-F00C445EC660}" dt="2026-01-08T08:11:47.121" v="405" actId="255"/>
          <ac:graphicFrameMkLst>
            <pc:docMk/>
            <pc:sldMk cId="3514798268" sldId="256"/>
            <ac:graphicFrameMk id="8" creationId="{29206755-AFEA-4C39-969A-3A80F2EEC01F}"/>
          </ac:graphicFrameMkLst>
        </pc:graphicFrameChg>
        <pc:graphicFrameChg chg="mod modGraphic">
          <ac:chgData name="Naomi Stafford" userId="f0ec65f8-9b92-4f31-be5f-9f99e94a665c" providerId="ADAL" clId="{4003EB5F-27B0-4499-B5D7-F00C445EC660}" dt="2026-01-06T17:26:46.977" v="274" actId="20577"/>
          <ac:graphicFrameMkLst>
            <pc:docMk/>
            <pc:sldMk cId="3514798268" sldId="256"/>
            <ac:graphicFrameMk id="9" creationId="{144B4083-B2DA-4CA1-AEF1-973FE94A42AE}"/>
          </ac:graphicFrameMkLst>
        </pc:graphicFrameChg>
        <pc:graphicFrameChg chg="modGraphic">
          <ac:chgData name="Naomi Stafford" userId="f0ec65f8-9b92-4f31-be5f-9f99e94a665c" providerId="ADAL" clId="{4003EB5F-27B0-4499-B5D7-F00C445EC660}" dt="2026-01-08T08:12:50.559" v="529" actId="255"/>
          <ac:graphicFrameMkLst>
            <pc:docMk/>
            <pc:sldMk cId="3514798268" sldId="256"/>
            <ac:graphicFrameMk id="12" creationId="{0631405A-09BD-40D8-B190-EC27D20D8371}"/>
          </ac:graphicFrameMkLst>
        </pc:graphicFrameChg>
      </pc:sldChg>
    </pc:docChg>
  </pc:docChgLst>
  <pc:docChgLst>
    <pc:chgData name="Naomi Stafford" userId="f0ec65f8-9b92-4f31-be5f-9f99e94a665c" providerId="ADAL" clId="{62B8137B-6F5C-48D9-8B45-64628D5FAEF2}"/>
    <pc:docChg chg="modSld">
      <pc:chgData name="Naomi Stafford" userId="f0ec65f8-9b92-4f31-be5f-9f99e94a665c" providerId="ADAL" clId="{62B8137B-6F5C-48D9-8B45-64628D5FAEF2}" dt="2025-09-07T08:56:35.196" v="2"/>
      <pc:docMkLst>
        <pc:docMk/>
      </pc:docMkLst>
      <pc:sldChg chg="modSp mod">
        <pc:chgData name="Naomi Stafford" userId="f0ec65f8-9b92-4f31-be5f-9f99e94a665c" providerId="ADAL" clId="{62B8137B-6F5C-48D9-8B45-64628D5FAEF2}" dt="2025-09-07T08:56:35.196" v="2"/>
        <pc:sldMkLst>
          <pc:docMk/>
          <pc:sldMk cId="3514798268" sldId="256"/>
        </pc:sldMkLst>
      </pc:sldChg>
    </pc:docChg>
  </pc:docChgLst>
  <pc:docChgLst>
    <pc:chgData name="Naomi Stafford" userId="f0ec65f8-9b92-4f31-be5f-9f99e94a665c" providerId="ADAL" clId="{B101421C-F77A-4E03-8E3E-B2248864CFCB}"/>
    <pc:docChg chg="undo custSel modSld">
      <pc:chgData name="Naomi Stafford" userId="f0ec65f8-9b92-4f31-be5f-9f99e94a665c" providerId="ADAL" clId="{B101421C-F77A-4E03-8E3E-B2248864CFCB}" dt="2025-10-28T11:53:51.525" v="45" actId="404"/>
      <pc:docMkLst>
        <pc:docMk/>
      </pc:docMkLst>
      <pc:sldChg chg="modSp mod">
        <pc:chgData name="Naomi Stafford" userId="f0ec65f8-9b92-4f31-be5f-9f99e94a665c" providerId="ADAL" clId="{B101421C-F77A-4E03-8E3E-B2248864CFCB}" dt="2025-10-28T11:53:51.525" v="45" actId="404"/>
        <pc:sldMkLst>
          <pc:docMk/>
          <pc:sldMk cId="3514798268" sldId="256"/>
        </pc:sldMkLst>
        <pc:graphicFrameChg chg="mod modGraphic">
          <ac:chgData name="Naomi Stafford" userId="f0ec65f8-9b92-4f31-be5f-9f99e94a665c" providerId="ADAL" clId="{B101421C-F77A-4E03-8E3E-B2248864CFCB}" dt="2025-10-28T11:53:51.525" v="45" actId="404"/>
          <ac:graphicFrameMkLst>
            <pc:docMk/>
            <pc:sldMk cId="3514798268" sldId="256"/>
            <ac:graphicFrameMk id="9" creationId="{144B4083-B2DA-4CA1-AEF1-973FE94A42AE}"/>
          </ac:graphicFrameMkLst>
        </pc:graphicFrameChg>
        <pc:graphicFrameChg chg="mod modGraphic">
          <ac:chgData name="Naomi Stafford" userId="f0ec65f8-9b92-4f31-be5f-9f99e94a665c" providerId="ADAL" clId="{B101421C-F77A-4E03-8E3E-B2248864CFCB}" dt="2025-10-28T11:27:36.563" v="35" actId="6549"/>
          <ac:graphicFrameMkLst>
            <pc:docMk/>
            <pc:sldMk cId="3514798268" sldId="256"/>
            <ac:graphicFrameMk id="10" creationId="{F6BF2F47-F5A6-44A7-89DF-6F32BA1D053C}"/>
          </ac:graphicFrameMkLst>
        </pc:graphicFrameChg>
        <pc:graphicFrameChg chg="mod">
          <ac:chgData name="Naomi Stafford" userId="f0ec65f8-9b92-4f31-be5f-9f99e94a665c" providerId="ADAL" clId="{B101421C-F77A-4E03-8E3E-B2248864CFCB}" dt="2025-10-28T11:23:46.811" v="6" actId="21"/>
          <ac:graphicFrameMkLst>
            <pc:docMk/>
            <pc:sldMk cId="3514798268" sldId="256"/>
            <ac:graphicFrameMk id="12" creationId="{0631405A-09BD-40D8-B190-EC27D20D8371}"/>
          </ac:graphicFrameMkLst>
        </pc:graphicFrameChg>
        <pc:graphicFrameChg chg="mod modGraphic">
          <ac:chgData name="Naomi Stafford" userId="f0ec65f8-9b92-4f31-be5f-9f99e94a665c" providerId="ADAL" clId="{B101421C-F77A-4E03-8E3E-B2248864CFCB}" dt="2025-10-28T11:53:20.698" v="42" actId="6549"/>
          <ac:graphicFrameMkLst>
            <pc:docMk/>
            <pc:sldMk cId="3514798268" sldId="256"/>
            <ac:graphicFrameMk id="14" creationId="{A67AED8A-3D48-48B8-B381-BC6349F0A3F0}"/>
          </ac:graphicFrameMkLst>
        </pc:graphicFrameChg>
        <pc:graphicFrameChg chg="mod modGraphic">
          <ac:chgData name="Naomi Stafford" userId="f0ec65f8-9b92-4f31-be5f-9f99e94a665c" providerId="ADAL" clId="{B101421C-F77A-4E03-8E3E-B2248864CFCB}" dt="2025-10-28T11:25:58.192" v="26" actId="403"/>
          <ac:graphicFrameMkLst>
            <pc:docMk/>
            <pc:sldMk cId="3514798268" sldId="256"/>
            <ac:graphicFrameMk id="16" creationId="{31C26C41-BF83-4C9A-8B11-EE06B7BFA4C7}"/>
          </ac:graphicFrameMkLst>
        </pc:graphicFrameChg>
        <pc:graphicFrameChg chg="mod modGraphic">
          <ac:chgData name="Naomi Stafford" userId="f0ec65f8-9b92-4f31-be5f-9f99e94a665c" providerId="ADAL" clId="{B101421C-F77A-4E03-8E3E-B2248864CFCB}" dt="2025-10-28T11:25:42.452" v="21" actId="1076"/>
          <ac:graphicFrameMkLst>
            <pc:docMk/>
            <pc:sldMk cId="3514798268" sldId="256"/>
            <ac:graphicFrameMk id="17" creationId="{CABFC04D-A76D-48FA-9F0A-E6AFBA8AE999}"/>
          </ac:graphicFrameMkLst>
        </pc:graphicFrameChg>
        <pc:graphicFrameChg chg="mod modGraphic">
          <ac:chgData name="Naomi Stafford" userId="f0ec65f8-9b92-4f31-be5f-9f99e94a665c" providerId="ADAL" clId="{B101421C-F77A-4E03-8E3E-B2248864CFCB}" dt="2025-10-28T11:24:16.818" v="10" actId="255"/>
          <ac:graphicFrameMkLst>
            <pc:docMk/>
            <pc:sldMk cId="3514798268" sldId="256"/>
            <ac:graphicFrameMk id="18" creationId="{0C72E488-66D1-4F8C-BC5E-D49BC2011FC1}"/>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6A8B9C-F7C3-4E26-87A8-CCB4F1BDAD88}" type="datetimeFigureOut">
              <a:rPr lang="en-GB" smtClean="0"/>
              <a:t>02/01/2026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1643C2-AA88-486B-AADF-CFE9B8F91EFA}" type="slidenum">
              <a:rPr lang="en-GB" smtClean="0"/>
              <a:t>‹#›</a:t>
            </a:fld>
            <a:endParaRPr lang="en-GB"/>
          </a:p>
        </p:txBody>
      </p:sp>
    </p:spTree>
    <p:extLst>
      <p:ext uri="{BB962C8B-B14F-4D97-AF65-F5344CB8AC3E}">
        <p14:creationId xmlns:p14="http://schemas.microsoft.com/office/powerpoint/2010/main" val="3812527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C1643C2-AA88-486B-AADF-CFE9B8F91EFA}" type="slidenum">
              <a:rPr lang="en-GB" smtClean="0"/>
              <a:t>1</a:t>
            </a:fld>
            <a:endParaRPr lang="en-GB"/>
          </a:p>
        </p:txBody>
      </p:sp>
    </p:spTree>
    <p:extLst>
      <p:ext uri="{BB962C8B-B14F-4D97-AF65-F5344CB8AC3E}">
        <p14:creationId xmlns:p14="http://schemas.microsoft.com/office/powerpoint/2010/main" val="8678236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92BDB-127D-4CCA-95DC-5BF7D55E98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66BEEE5-E26D-4F98-AF9F-CD9983C4BC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C04C868-5A9F-4832-8EC9-0090E65335C9}"/>
              </a:ext>
            </a:extLst>
          </p:cNvPr>
          <p:cNvSpPr>
            <a:spLocks noGrp="1"/>
          </p:cNvSpPr>
          <p:nvPr>
            <p:ph type="dt" sz="half" idx="10"/>
          </p:nvPr>
        </p:nvSpPr>
        <p:spPr/>
        <p:txBody>
          <a:bodyPr/>
          <a:lstStyle/>
          <a:p>
            <a:fld id="{A4FD02C9-3D8C-4CD4-BD60-FDCD58772382}" type="datetimeFigureOut">
              <a:rPr lang="en-GB" smtClean="0"/>
              <a:t>02/01/2026</a:t>
            </a:fld>
            <a:endParaRPr lang="en-GB"/>
          </a:p>
        </p:txBody>
      </p:sp>
      <p:sp>
        <p:nvSpPr>
          <p:cNvPr id="5" name="Footer Placeholder 4">
            <a:extLst>
              <a:ext uri="{FF2B5EF4-FFF2-40B4-BE49-F238E27FC236}">
                <a16:creationId xmlns:a16="http://schemas.microsoft.com/office/drawing/2014/main" id="{76CE74FE-5747-4A85-8CF6-46F786F1DF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A32454-C9E3-45E1-86BD-C105405943A5}"/>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309764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C3220-CD31-4605-8DA6-5A7A4AFCA33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F4F2523-5B21-4F61-8ACE-C7C33A1FED4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59F439-93DA-4DED-9E3C-40A7A9F7FE2B}"/>
              </a:ext>
            </a:extLst>
          </p:cNvPr>
          <p:cNvSpPr>
            <a:spLocks noGrp="1"/>
          </p:cNvSpPr>
          <p:nvPr>
            <p:ph type="dt" sz="half" idx="10"/>
          </p:nvPr>
        </p:nvSpPr>
        <p:spPr/>
        <p:txBody>
          <a:bodyPr/>
          <a:lstStyle/>
          <a:p>
            <a:fld id="{A4FD02C9-3D8C-4CD4-BD60-FDCD58772382}" type="datetimeFigureOut">
              <a:rPr lang="en-GB" smtClean="0"/>
              <a:t>02/01/2026</a:t>
            </a:fld>
            <a:endParaRPr lang="en-GB"/>
          </a:p>
        </p:txBody>
      </p:sp>
      <p:sp>
        <p:nvSpPr>
          <p:cNvPr id="5" name="Footer Placeholder 4">
            <a:extLst>
              <a:ext uri="{FF2B5EF4-FFF2-40B4-BE49-F238E27FC236}">
                <a16:creationId xmlns:a16="http://schemas.microsoft.com/office/drawing/2014/main" id="{0219C8FF-EB98-4E3F-9007-BE9074CBC4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A530AC-E94C-47D3-AC85-CAB823600F89}"/>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706096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C02333-6502-4919-A870-56033D4DCC5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D2CC33C-3340-4A44-99A4-3A43316C9AA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747597-5C3B-4C7C-9DB4-028D92A0511D}"/>
              </a:ext>
            </a:extLst>
          </p:cNvPr>
          <p:cNvSpPr>
            <a:spLocks noGrp="1"/>
          </p:cNvSpPr>
          <p:nvPr>
            <p:ph type="dt" sz="half" idx="10"/>
          </p:nvPr>
        </p:nvSpPr>
        <p:spPr/>
        <p:txBody>
          <a:bodyPr/>
          <a:lstStyle/>
          <a:p>
            <a:fld id="{A4FD02C9-3D8C-4CD4-BD60-FDCD58772382}" type="datetimeFigureOut">
              <a:rPr lang="en-GB" smtClean="0"/>
              <a:t>02/01/2026</a:t>
            </a:fld>
            <a:endParaRPr lang="en-GB"/>
          </a:p>
        </p:txBody>
      </p:sp>
      <p:sp>
        <p:nvSpPr>
          <p:cNvPr id="5" name="Footer Placeholder 4">
            <a:extLst>
              <a:ext uri="{FF2B5EF4-FFF2-40B4-BE49-F238E27FC236}">
                <a16:creationId xmlns:a16="http://schemas.microsoft.com/office/drawing/2014/main" id="{E84E944B-979C-4E30-8749-B15CE8AEB5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6C824A-0B7D-4188-AEB1-6E4A76D9747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528223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42B08-E0D7-4AE1-9B59-477BACCA96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DBB42F-87C0-4F52-BBA7-1DDF53F39D8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F3FF57-D74D-4B1B-A7BB-14431C15437E}"/>
              </a:ext>
            </a:extLst>
          </p:cNvPr>
          <p:cNvSpPr>
            <a:spLocks noGrp="1"/>
          </p:cNvSpPr>
          <p:nvPr>
            <p:ph type="dt" sz="half" idx="10"/>
          </p:nvPr>
        </p:nvSpPr>
        <p:spPr/>
        <p:txBody>
          <a:bodyPr/>
          <a:lstStyle/>
          <a:p>
            <a:fld id="{A4FD02C9-3D8C-4CD4-BD60-FDCD58772382}" type="datetimeFigureOut">
              <a:rPr lang="en-GB" smtClean="0"/>
              <a:t>02/01/2026</a:t>
            </a:fld>
            <a:endParaRPr lang="en-GB"/>
          </a:p>
        </p:txBody>
      </p:sp>
      <p:sp>
        <p:nvSpPr>
          <p:cNvPr id="5" name="Footer Placeholder 4">
            <a:extLst>
              <a:ext uri="{FF2B5EF4-FFF2-40B4-BE49-F238E27FC236}">
                <a16:creationId xmlns:a16="http://schemas.microsoft.com/office/drawing/2014/main" id="{3903CB4D-3811-419D-ABD2-D2F5BB2474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932993-B291-45C1-A4C9-7D9668FB608A}"/>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902361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A3EFB-8FA0-4096-829B-E9B8E9993D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7AD2943-FC3C-4234-A0E6-8112740CB8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906F23D-7E1A-4584-A2F8-F3300F694528}"/>
              </a:ext>
            </a:extLst>
          </p:cNvPr>
          <p:cNvSpPr>
            <a:spLocks noGrp="1"/>
          </p:cNvSpPr>
          <p:nvPr>
            <p:ph type="dt" sz="half" idx="10"/>
          </p:nvPr>
        </p:nvSpPr>
        <p:spPr/>
        <p:txBody>
          <a:bodyPr/>
          <a:lstStyle/>
          <a:p>
            <a:fld id="{A4FD02C9-3D8C-4CD4-BD60-FDCD58772382}" type="datetimeFigureOut">
              <a:rPr lang="en-GB" smtClean="0"/>
              <a:t>02/01/2026</a:t>
            </a:fld>
            <a:endParaRPr lang="en-GB"/>
          </a:p>
        </p:txBody>
      </p:sp>
      <p:sp>
        <p:nvSpPr>
          <p:cNvPr id="5" name="Footer Placeholder 4">
            <a:extLst>
              <a:ext uri="{FF2B5EF4-FFF2-40B4-BE49-F238E27FC236}">
                <a16:creationId xmlns:a16="http://schemas.microsoft.com/office/drawing/2014/main" id="{5A5348FA-DC5D-4DC0-8E3E-5FD3F717E0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2FF58F-F166-431D-A4F4-82C645B4979F}"/>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559419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23C80-B963-4AE7-AA61-675C1F8A79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735D092-9AA3-4196-B6D7-6540DBFF6DB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5088759-300B-4ACD-A29F-212F0BA62D1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AB9F387-0E02-47D4-83D2-21B12DBE5B61}"/>
              </a:ext>
            </a:extLst>
          </p:cNvPr>
          <p:cNvSpPr>
            <a:spLocks noGrp="1"/>
          </p:cNvSpPr>
          <p:nvPr>
            <p:ph type="dt" sz="half" idx="10"/>
          </p:nvPr>
        </p:nvSpPr>
        <p:spPr/>
        <p:txBody>
          <a:bodyPr/>
          <a:lstStyle/>
          <a:p>
            <a:fld id="{A4FD02C9-3D8C-4CD4-BD60-FDCD58772382}" type="datetimeFigureOut">
              <a:rPr lang="en-GB" smtClean="0"/>
              <a:t>02/01/2026</a:t>
            </a:fld>
            <a:endParaRPr lang="en-GB"/>
          </a:p>
        </p:txBody>
      </p:sp>
      <p:sp>
        <p:nvSpPr>
          <p:cNvPr id="6" name="Footer Placeholder 5">
            <a:extLst>
              <a:ext uri="{FF2B5EF4-FFF2-40B4-BE49-F238E27FC236}">
                <a16:creationId xmlns:a16="http://schemas.microsoft.com/office/drawing/2014/main" id="{1098C58C-B841-403C-8AEB-C533B152933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312059-00A5-4BB5-89CF-12B0859B89D1}"/>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820841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C1B50-03BC-44FD-BD99-CBC85C5B2E2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BD8C12-9510-4C93-A6D7-89291E1234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0DCFA1A-A14B-46BC-8DC1-1ADF67AAA22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BF0272E-BE53-4DF4-B1A7-EA53263C4D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C128BC9-5650-4494-8762-7193D190234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1F4346B-907A-4D4F-A079-18AD41928F14}"/>
              </a:ext>
            </a:extLst>
          </p:cNvPr>
          <p:cNvSpPr>
            <a:spLocks noGrp="1"/>
          </p:cNvSpPr>
          <p:nvPr>
            <p:ph type="dt" sz="half" idx="10"/>
          </p:nvPr>
        </p:nvSpPr>
        <p:spPr/>
        <p:txBody>
          <a:bodyPr/>
          <a:lstStyle/>
          <a:p>
            <a:fld id="{A4FD02C9-3D8C-4CD4-BD60-FDCD58772382}" type="datetimeFigureOut">
              <a:rPr lang="en-GB" smtClean="0"/>
              <a:t>02/01/2026</a:t>
            </a:fld>
            <a:endParaRPr lang="en-GB"/>
          </a:p>
        </p:txBody>
      </p:sp>
      <p:sp>
        <p:nvSpPr>
          <p:cNvPr id="8" name="Footer Placeholder 7">
            <a:extLst>
              <a:ext uri="{FF2B5EF4-FFF2-40B4-BE49-F238E27FC236}">
                <a16:creationId xmlns:a16="http://schemas.microsoft.com/office/drawing/2014/main" id="{38293722-1DBA-49AF-85F9-6B69D71625E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A5977FC-B443-4E2E-BB14-22709E3A7910}"/>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186244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24B08-D3D8-4B32-AF10-094252D9FAF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0E52E7F-3D00-4E33-9DD3-04CC186250A7}"/>
              </a:ext>
            </a:extLst>
          </p:cNvPr>
          <p:cNvSpPr>
            <a:spLocks noGrp="1"/>
          </p:cNvSpPr>
          <p:nvPr>
            <p:ph type="dt" sz="half" idx="10"/>
          </p:nvPr>
        </p:nvSpPr>
        <p:spPr/>
        <p:txBody>
          <a:bodyPr/>
          <a:lstStyle/>
          <a:p>
            <a:fld id="{A4FD02C9-3D8C-4CD4-BD60-FDCD58772382}" type="datetimeFigureOut">
              <a:rPr lang="en-GB" smtClean="0"/>
              <a:t>02/01/2026</a:t>
            </a:fld>
            <a:endParaRPr lang="en-GB"/>
          </a:p>
        </p:txBody>
      </p:sp>
      <p:sp>
        <p:nvSpPr>
          <p:cNvPr id="4" name="Footer Placeholder 3">
            <a:extLst>
              <a:ext uri="{FF2B5EF4-FFF2-40B4-BE49-F238E27FC236}">
                <a16:creationId xmlns:a16="http://schemas.microsoft.com/office/drawing/2014/main" id="{2AAAB1F9-8A14-4F32-A588-1817B459883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A96E3E9-4F96-461B-AB20-D0817029B477}"/>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889672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853B75-5EDD-4B30-8349-4EB1D5225B79}"/>
              </a:ext>
            </a:extLst>
          </p:cNvPr>
          <p:cNvSpPr>
            <a:spLocks noGrp="1"/>
          </p:cNvSpPr>
          <p:nvPr>
            <p:ph type="dt" sz="half" idx="10"/>
          </p:nvPr>
        </p:nvSpPr>
        <p:spPr/>
        <p:txBody>
          <a:bodyPr/>
          <a:lstStyle/>
          <a:p>
            <a:fld id="{A4FD02C9-3D8C-4CD4-BD60-FDCD58772382}" type="datetimeFigureOut">
              <a:rPr lang="en-GB" smtClean="0"/>
              <a:t>02/01/2026</a:t>
            </a:fld>
            <a:endParaRPr lang="en-GB"/>
          </a:p>
        </p:txBody>
      </p:sp>
      <p:sp>
        <p:nvSpPr>
          <p:cNvPr id="3" name="Footer Placeholder 2">
            <a:extLst>
              <a:ext uri="{FF2B5EF4-FFF2-40B4-BE49-F238E27FC236}">
                <a16:creationId xmlns:a16="http://schemas.microsoft.com/office/drawing/2014/main" id="{01CA0B36-0FBC-4B63-99C5-0E48D9FD620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C0E4803-EF21-4799-8196-EBFA1E523DDC}"/>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95312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C74CC-A74A-4C02-ABC9-5E28B7CDB4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07D96AD-68F2-44F7-9865-31D2F545B0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80BA6F5-BA26-4919-AA5F-BC6A456B94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714485-B2C7-48A3-9C87-31D6C6E1396E}"/>
              </a:ext>
            </a:extLst>
          </p:cNvPr>
          <p:cNvSpPr>
            <a:spLocks noGrp="1"/>
          </p:cNvSpPr>
          <p:nvPr>
            <p:ph type="dt" sz="half" idx="10"/>
          </p:nvPr>
        </p:nvSpPr>
        <p:spPr/>
        <p:txBody>
          <a:bodyPr/>
          <a:lstStyle/>
          <a:p>
            <a:fld id="{A4FD02C9-3D8C-4CD4-BD60-FDCD58772382}" type="datetimeFigureOut">
              <a:rPr lang="en-GB" smtClean="0"/>
              <a:t>02/01/2026</a:t>
            </a:fld>
            <a:endParaRPr lang="en-GB"/>
          </a:p>
        </p:txBody>
      </p:sp>
      <p:sp>
        <p:nvSpPr>
          <p:cNvPr id="6" name="Footer Placeholder 5">
            <a:extLst>
              <a:ext uri="{FF2B5EF4-FFF2-40B4-BE49-F238E27FC236}">
                <a16:creationId xmlns:a16="http://schemas.microsoft.com/office/drawing/2014/main" id="{5D095F3C-F093-43F1-9A7D-82E0853CC2F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86C612F-E072-40E6-AB35-157EFF982C88}"/>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75240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13637-0112-4ECA-9272-004FEC53C0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F2AD555-B292-4367-858D-EDFA903C30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6857DB4-CFA4-4E16-A9E1-FE55ADB93F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A91B896-FCF5-4C21-8C8D-78CC0700C219}"/>
              </a:ext>
            </a:extLst>
          </p:cNvPr>
          <p:cNvSpPr>
            <a:spLocks noGrp="1"/>
          </p:cNvSpPr>
          <p:nvPr>
            <p:ph type="dt" sz="half" idx="10"/>
          </p:nvPr>
        </p:nvSpPr>
        <p:spPr/>
        <p:txBody>
          <a:bodyPr/>
          <a:lstStyle/>
          <a:p>
            <a:fld id="{A4FD02C9-3D8C-4CD4-BD60-FDCD58772382}" type="datetimeFigureOut">
              <a:rPr lang="en-GB" smtClean="0"/>
              <a:t>02/01/2026</a:t>
            </a:fld>
            <a:endParaRPr lang="en-GB"/>
          </a:p>
        </p:txBody>
      </p:sp>
      <p:sp>
        <p:nvSpPr>
          <p:cNvPr id="6" name="Footer Placeholder 5">
            <a:extLst>
              <a:ext uri="{FF2B5EF4-FFF2-40B4-BE49-F238E27FC236}">
                <a16:creationId xmlns:a16="http://schemas.microsoft.com/office/drawing/2014/main" id="{1B52DC7F-833E-4D64-A92E-F4E9B1C86F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9F5B7E-34B6-41B6-BBC5-7467C2909B8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477663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73CA0B-2498-457B-AA45-7F54CE1255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CEE1821-33EA-47D8-B75E-16A7D06CE0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692FEB-BB09-4D15-A2FD-9690E8A3A3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FD02C9-3D8C-4CD4-BD60-FDCD58772382}" type="datetimeFigureOut">
              <a:rPr lang="en-GB" smtClean="0"/>
              <a:t>02/01/2026</a:t>
            </a:fld>
            <a:endParaRPr lang="en-GB"/>
          </a:p>
        </p:txBody>
      </p:sp>
      <p:sp>
        <p:nvSpPr>
          <p:cNvPr id="5" name="Footer Placeholder 4">
            <a:extLst>
              <a:ext uri="{FF2B5EF4-FFF2-40B4-BE49-F238E27FC236}">
                <a16:creationId xmlns:a16="http://schemas.microsoft.com/office/drawing/2014/main" id="{90432B41-D5EA-403F-B01D-60973296EC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50A5E04-8AAC-4614-88B6-2F9F8404BD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7EDC97-8A51-4447-AC82-4CB2BBC37F54}" type="slidenum">
              <a:rPr lang="en-GB" smtClean="0"/>
              <a:t>‹#›</a:t>
            </a:fld>
            <a:endParaRPr lang="en-GB"/>
          </a:p>
        </p:txBody>
      </p:sp>
    </p:spTree>
    <p:extLst>
      <p:ext uri="{BB962C8B-B14F-4D97-AF65-F5344CB8AC3E}">
        <p14:creationId xmlns:p14="http://schemas.microsoft.com/office/powerpoint/2010/main" val="2291762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27D964CA-FAD4-40D5-8A19-F7B4BB4823E1}"/>
              </a:ext>
            </a:extLst>
          </p:cNvPr>
          <p:cNvSpPr txBox="1">
            <a:spLocks noChangeArrowheads="1"/>
          </p:cNvSpPr>
          <p:nvPr/>
        </p:nvSpPr>
        <p:spPr bwMode="auto">
          <a:xfrm>
            <a:off x="201138" y="199551"/>
            <a:ext cx="4163470" cy="1039713"/>
          </a:xfrm>
          <a:prstGeom prst="rect">
            <a:avLst/>
          </a:prstGeom>
          <a:noFill/>
          <a:ln w="28575" algn="in">
            <a:solidFill>
              <a:srgbClr val="92D05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Calibri" panose="020F0502020204030204" pitchFamily="34" charset="0"/>
              </a:rPr>
              <a:t>Our theme this term is…</a:t>
            </a:r>
          </a:p>
          <a:p>
            <a:pPr marL="0" marR="0" lvl="0" indent="0" defTabSz="914400" rtl="0" eaLnBrk="0" fontAlgn="base" latinLnBrk="0" hangingPunct="0">
              <a:lnSpc>
                <a:spcPct val="100000"/>
              </a:lnSpc>
              <a:spcBef>
                <a:spcPct val="0"/>
              </a:spcBef>
              <a:spcAft>
                <a:spcPct val="0"/>
              </a:spcAft>
              <a:buClrTx/>
              <a:buSzTx/>
              <a:buFontTx/>
              <a:buNone/>
              <a:tabLst/>
            </a:pPr>
            <a:endParaRPr kumimoji="0" lang="en-GB" altLang="en-US" sz="1100" b="0" i="0" u="none" strike="noStrike" cap="none" normalizeH="0" baseline="0" dirty="0">
              <a:ln>
                <a:noFill/>
              </a:ln>
              <a:solidFill>
                <a:srgbClr val="000000"/>
              </a:solidFill>
              <a:effectLst/>
              <a:latin typeface="Bernard MT Condensed" panose="020508060609050204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rPr>
              <a:t> </a:t>
            </a:r>
          </a:p>
        </p:txBody>
      </p:sp>
      <p:graphicFrame>
        <p:nvGraphicFramePr>
          <p:cNvPr id="5" name="Table 4">
            <a:extLst>
              <a:ext uri="{FF2B5EF4-FFF2-40B4-BE49-F238E27FC236}">
                <a16:creationId xmlns:a16="http://schemas.microsoft.com/office/drawing/2014/main" id="{FA8CF3AC-CD02-44AC-BB62-4E92093EB6ED}"/>
              </a:ext>
            </a:extLst>
          </p:cNvPr>
          <p:cNvGraphicFramePr>
            <a:graphicFrameLocks noGrp="1"/>
          </p:cNvGraphicFramePr>
          <p:nvPr>
            <p:extLst>
              <p:ext uri="{D42A27DB-BD31-4B8C-83A1-F6EECF244321}">
                <p14:modId xmlns:p14="http://schemas.microsoft.com/office/powerpoint/2010/main" val="3351531206"/>
              </p:ext>
            </p:extLst>
          </p:nvPr>
        </p:nvGraphicFramePr>
        <p:xfrm>
          <a:off x="4464117" y="208976"/>
          <a:ext cx="3686721" cy="2693050"/>
        </p:xfrm>
        <a:graphic>
          <a:graphicData uri="http://schemas.openxmlformats.org/drawingml/2006/table">
            <a:tbl>
              <a:tblPr firstRow="1" bandRow="1">
                <a:tableStyleId>{93296810-A885-4BE3-A3E7-6D5BEEA58F35}</a:tableStyleId>
              </a:tblPr>
              <a:tblGrid>
                <a:gridCol w="3686721">
                  <a:extLst>
                    <a:ext uri="{9D8B030D-6E8A-4147-A177-3AD203B41FA5}">
                      <a16:colId xmlns:a16="http://schemas.microsoft.com/office/drawing/2014/main" val="1337843456"/>
                    </a:ext>
                  </a:extLst>
                </a:gridCol>
              </a:tblGrid>
              <a:tr h="4880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English (Reading and Writing)</a:t>
                      </a:r>
                    </a:p>
                  </a:txBody>
                  <a:tcPr anchor="ctr"/>
                </a:tc>
                <a:extLst>
                  <a:ext uri="{0D108BD9-81ED-4DB2-BD59-A6C34878D82A}">
                    <a16:rowId xmlns:a16="http://schemas.microsoft.com/office/drawing/2014/main" val="1786578608"/>
                  </a:ext>
                </a:extLst>
              </a:tr>
              <a:tr h="2205046">
                <a:tc>
                  <a:txBody>
                    <a:bodyPr/>
                    <a:lstStyle/>
                    <a:p>
                      <a:pPr marL="0" marR="0" lvl="0" indent="0" algn="l" rtl="0" eaLnBrk="1" fontAlgn="auto" latinLnBrk="0" hangingPunct="1">
                        <a:lnSpc>
                          <a:spcPct val="100000"/>
                        </a:lnSpc>
                        <a:spcBef>
                          <a:spcPts val="0"/>
                        </a:spcBef>
                        <a:spcAft>
                          <a:spcPts val="0"/>
                        </a:spcAft>
                        <a:buClrTx/>
                        <a:buSzTx/>
                        <a:buFontTx/>
                        <a:buNone/>
                      </a:pPr>
                      <a:r>
                        <a:rPr lang="en-GB" sz="1300" baseline="0" dirty="0"/>
                        <a:t>We will be reading a version of ‘Alice in Wonderland’. We will explore the use of adjectives and expanded noun phrases, prepositions and speech to create setting descriptions. </a:t>
                      </a:r>
                    </a:p>
                    <a:p>
                      <a:pPr marL="0" marR="0" lvl="0" indent="0" algn="l" rtl="0" eaLnBrk="1" fontAlgn="auto" latinLnBrk="0" hangingPunct="1">
                        <a:lnSpc>
                          <a:spcPct val="100000"/>
                        </a:lnSpc>
                        <a:spcBef>
                          <a:spcPts val="0"/>
                        </a:spcBef>
                        <a:spcAft>
                          <a:spcPts val="0"/>
                        </a:spcAft>
                        <a:buClrTx/>
                        <a:buSzTx/>
                        <a:buFontTx/>
                        <a:buNone/>
                      </a:pPr>
                      <a:r>
                        <a:rPr lang="en-GB" sz="1300" baseline="0" dirty="0"/>
                        <a:t>In reading, we will be working on fluency and comprehension skills by reading aloud texts ad answering questions about the text they are reading. </a:t>
                      </a:r>
                    </a:p>
                  </a:txBody>
                  <a:tcPr/>
                </a:tc>
                <a:extLst>
                  <a:ext uri="{0D108BD9-81ED-4DB2-BD59-A6C34878D82A}">
                    <a16:rowId xmlns:a16="http://schemas.microsoft.com/office/drawing/2014/main" val="2171682978"/>
                  </a:ext>
                </a:extLst>
              </a:tr>
            </a:tbl>
          </a:graphicData>
        </a:graphic>
      </p:graphicFrame>
      <p:graphicFrame>
        <p:nvGraphicFramePr>
          <p:cNvPr id="8" name="Table 7">
            <a:extLst>
              <a:ext uri="{FF2B5EF4-FFF2-40B4-BE49-F238E27FC236}">
                <a16:creationId xmlns:a16="http://schemas.microsoft.com/office/drawing/2014/main" id="{29206755-AFEA-4C39-969A-3A80F2EEC01F}"/>
              </a:ext>
            </a:extLst>
          </p:cNvPr>
          <p:cNvGraphicFramePr>
            <a:graphicFrameLocks noGrp="1"/>
          </p:cNvGraphicFramePr>
          <p:nvPr>
            <p:extLst>
              <p:ext uri="{D42A27DB-BD31-4B8C-83A1-F6EECF244321}">
                <p14:modId xmlns:p14="http://schemas.microsoft.com/office/powerpoint/2010/main" val="4185690337"/>
              </p:ext>
            </p:extLst>
          </p:nvPr>
        </p:nvGraphicFramePr>
        <p:xfrm>
          <a:off x="8198698" y="208973"/>
          <a:ext cx="3792164" cy="2893373"/>
        </p:xfrm>
        <a:graphic>
          <a:graphicData uri="http://schemas.openxmlformats.org/drawingml/2006/table">
            <a:tbl>
              <a:tblPr firstRow="1" bandRow="1">
                <a:tableStyleId>{93296810-A885-4BE3-A3E7-6D5BEEA58F35}</a:tableStyleId>
              </a:tblPr>
              <a:tblGrid>
                <a:gridCol w="3792164">
                  <a:extLst>
                    <a:ext uri="{9D8B030D-6E8A-4147-A177-3AD203B41FA5}">
                      <a16:colId xmlns:a16="http://schemas.microsoft.com/office/drawing/2014/main" val="1337843456"/>
                    </a:ext>
                  </a:extLst>
                </a:gridCol>
              </a:tblGrid>
              <a:tr h="470213">
                <a:tc>
                  <a:txBody>
                    <a:bodyPr/>
                    <a:lstStyle/>
                    <a:p>
                      <a:r>
                        <a:rPr lang="en-GB"/>
                        <a:t>Maths</a:t>
                      </a:r>
                    </a:p>
                  </a:txBody>
                  <a:tcPr anchor="ctr"/>
                </a:tc>
                <a:extLst>
                  <a:ext uri="{0D108BD9-81ED-4DB2-BD59-A6C34878D82A}">
                    <a16:rowId xmlns:a16="http://schemas.microsoft.com/office/drawing/2014/main" val="1786578608"/>
                  </a:ext>
                </a:extLst>
              </a:tr>
              <a:tr h="2222836">
                <a:tc>
                  <a:txBody>
                    <a:bodyPr/>
                    <a:lstStyle/>
                    <a:p>
                      <a:r>
                        <a:rPr lang="en-GB" sz="1300" dirty="0"/>
                        <a:t>This</a:t>
                      </a:r>
                      <a:r>
                        <a:rPr lang="en-GB" sz="1300" baseline="0" dirty="0"/>
                        <a:t> term, we will drawing and constructing different polygons before </a:t>
                      </a:r>
                      <a:r>
                        <a:rPr lang="en-US" sz="1300" dirty="0"/>
                        <a:t>measuring the perimeter of simple 2-D shapes.  We will then move onto learning the multiplication and division facts related to the 3, 4 and 8 times tables. This will form a basis for solving multiplication and division problems. We then finish by building on our statistics knowledge and explore interpreting and inferring information from pictograms.</a:t>
                      </a:r>
                    </a:p>
                    <a:p>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a:p>
                    <a:p>
                      <a:r>
                        <a:rPr lang="en-US" sz="1200" dirty="0"/>
                        <a:t> </a:t>
                      </a:r>
                      <a:endParaRPr lang="en-GB" sz="1200" dirty="0"/>
                    </a:p>
                  </a:txBody>
                  <a:tcPr/>
                </a:tc>
                <a:extLst>
                  <a:ext uri="{0D108BD9-81ED-4DB2-BD59-A6C34878D82A}">
                    <a16:rowId xmlns:a16="http://schemas.microsoft.com/office/drawing/2014/main" val="2171682978"/>
                  </a:ext>
                </a:extLst>
              </a:tr>
            </a:tbl>
          </a:graphicData>
        </a:graphic>
      </p:graphicFrame>
      <p:graphicFrame>
        <p:nvGraphicFramePr>
          <p:cNvPr id="9" name="Table 8">
            <a:extLst>
              <a:ext uri="{FF2B5EF4-FFF2-40B4-BE49-F238E27FC236}">
                <a16:creationId xmlns:a16="http://schemas.microsoft.com/office/drawing/2014/main" id="{144B4083-B2DA-4CA1-AEF1-973FE94A42AE}"/>
              </a:ext>
            </a:extLst>
          </p:cNvPr>
          <p:cNvGraphicFramePr>
            <a:graphicFrameLocks noGrp="1"/>
          </p:cNvGraphicFramePr>
          <p:nvPr>
            <p:extLst>
              <p:ext uri="{D42A27DB-BD31-4B8C-83A1-F6EECF244321}">
                <p14:modId xmlns:p14="http://schemas.microsoft.com/office/powerpoint/2010/main" val="3910949350"/>
              </p:ext>
            </p:extLst>
          </p:nvPr>
        </p:nvGraphicFramePr>
        <p:xfrm>
          <a:off x="201137" y="1307476"/>
          <a:ext cx="4163471" cy="1594550"/>
        </p:xfrm>
        <a:graphic>
          <a:graphicData uri="http://schemas.openxmlformats.org/drawingml/2006/table">
            <a:tbl>
              <a:tblPr firstRow="1" bandRow="1">
                <a:tableStyleId>{93296810-A885-4BE3-A3E7-6D5BEEA58F35}</a:tableStyleId>
              </a:tblPr>
              <a:tblGrid>
                <a:gridCol w="4163471">
                  <a:extLst>
                    <a:ext uri="{9D8B030D-6E8A-4147-A177-3AD203B41FA5}">
                      <a16:colId xmlns:a16="http://schemas.microsoft.com/office/drawing/2014/main" val="1337843456"/>
                    </a:ext>
                  </a:extLst>
                </a:gridCol>
              </a:tblGrid>
              <a:tr h="455585">
                <a:tc>
                  <a:txBody>
                    <a:bodyPr/>
                    <a:lstStyle/>
                    <a:p>
                      <a:r>
                        <a:rPr lang="en-GB" sz="1400"/>
                        <a:t>Science</a:t>
                      </a:r>
                    </a:p>
                  </a:txBody>
                  <a:tcPr anchor="ctr"/>
                </a:tc>
                <a:extLst>
                  <a:ext uri="{0D108BD9-81ED-4DB2-BD59-A6C34878D82A}">
                    <a16:rowId xmlns:a16="http://schemas.microsoft.com/office/drawing/2014/main" val="1786578608"/>
                  </a:ext>
                </a:extLst>
              </a:tr>
              <a:tr h="11389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kern="1200" dirty="0">
                          <a:solidFill>
                            <a:schemeClr val="dk1"/>
                          </a:solidFill>
                          <a:effectLst/>
                          <a:latin typeface="+mn-lt"/>
                          <a:ea typeface="+mn-ea"/>
                          <a:cs typeface="+mn-cs"/>
                        </a:rPr>
                        <a:t>This term we will be exploring electricity and how to build and understand simple and parallel circuits. We will also be problem solving on how to fix broken circuits.  We will then explore the states of matter unit and investigate how solids into liquids and liquids turn into solids. </a:t>
                      </a:r>
                    </a:p>
                  </a:txBody>
                  <a:tcPr/>
                </a:tc>
                <a:extLst>
                  <a:ext uri="{0D108BD9-81ED-4DB2-BD59-A6C34878D82A}">
                    <a16:rowId xmlns:a16="http://schemas.microsoft.com/office/drawing/2014/main" val="2171682978"/>
                  </a:ext>
                </a:extLst>
              </a:tr>
            </a:tbl>
          </a:graphicData>
        </a:graphic>
      </p:graphicFrame>
      <p:graphicFrame>
        <p:nvGraphicFramePr>
          <p:cNvPr id="10" name="Table 9">
            <a:extLst>
              <a:ext uri="{FF2B5EF4-FFF2-40B4-BE49-F238E27FC236}">
                <a16:creationId xmlns:a16="http://schemas.microsoft.com/office/drawing/2014/main" id="{F6BF2F47-F5A6-44A7-89DF-6F32BA1D053C}"/>
              </a:ext>
            </a:extLst>
          </p:cNvPr>
          <p:cNvGraphicFramePr>
            <a:graphicFrameLocks noGrp="1"/>
          </p:cNvGraphicFramePr>
          <p:nvPr>
            <p:extLst>
              <p:ext uri="{D42A27DB-BD31-4B8C-83A1-F6EECF244321}">
                <p14:modId xmlns:p14="http://schemas.microsoft.com/office/powerpoint/2010/main" val="3025884074"/>
              </p:ext>
            </p:extLst>
          </p:nvPr>
        </p:nvGraphicFramePr>
        <p:xfrm>
          <a:off x="193880" y="2989276"/>
          <a:ext cx="4163471" cy="1790127"/>
        </p:xfrm>
        <a:graphic>
          <a:graphicData uri="http://schemas.openxmlformats.org/drawingml/2006/table">
            <a:tbl>
              <a:tblPr firstRow="1" bandRow="1">
                <a:tableStyleId>{93296810-A885-4BE3-A3E7-6D5BEEA58F35}</a:tableStyleId>
              </a:tblPr>
              <a:tblGrid>
                <a:gridCol w="4163471">
                  <a:extLst>
                    <a:ext uri="{9D8B030D-6E8A-4147-A177-3AD203B41FA5}">
                      <a16:colId xmlns:a16="http://schemas.microsoft.com/office/drawing/2014/main" val="1337843456"/>
                    </a:ext>
                  </a:extLst>
                </a:gridCol>
              </a:tblGrid>
              <a:tr h="418527">
                <a:tc>
                  <a:txBody>
                    <a:bodyPr/>
                    <a:lstStyle/>
                    <a:p>
                      <a:r>
                        <a:rPr lang="en-GB"/>
                        <a:t>Geography / History</a:t>
                      </a:r>
                    </a:p>
                  </a:txBody>
                  <a:tcPr anchor="ctr"/>
                </a:tc>
                <a:extLst>
                  <a:ext uri="{0D108BD9-81ED-4DB2-BD59-A6C34878D82A}">
                    <a16:rowId xmlns:a16="http://schemas.microsoft.com/office/drawing/2014/main" val="1786578608"/>
                  </a:ext>
                </a:extLst>
              </a:tr>
              <a:tr h="13547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effectLst/>
                          <a:latin typeface="+mn-lt"/>
                          <a:ea typeface="+mn-ea"/>
                          <a:cs typeface="+mn-cs"/>
                        </a:rPr>
                        <a:t>In History this term, we will be learning about the Ancient Egyptians. We will investigate the artefacts left behind by the Ancient Egyptians and how they lived, including their beliefs. In Geography, we will be learning about the effects of climate change more specifically in erosion and deposition in rivers and coastlines. We will look at how rivers and coastlines change with erosion and how we can protect the coastline.</a:t>
                      </a:r>
                      <a:endParaRPr lang="en-GB" sz="1100" baseline="0" dirty="0"/>
                    </a:p>
                  </a:txBody>
                  <a:tcPr/>
                </a:tc>
                <a:extLst>
                  <a:ext uri="{0D108BD9-81ED-4DB2-BD59-A6C34878D82A}">
                    <a16:rowId xmlns:a16="http://schemas.microsoft.com/office/drawing/2014/main" val="2171682978"/>
                  </a:ext>
                </a:extLst>
              </a:tr>
            </a:tbl>
          </a:graphicData>
        </a:graphic>
      </p:graphicFrame>
      <p:graphicFrame>
        <p:nvGraphicFramePr>
          <p:cNvPr id="12" name="Table 11">
            <a:extLst>
              <a:ext uri="{FF2B5EF4-FFF2-40B4-BE49-F238E27FC236}">
                <a16:creationId xmlns:a16="http://schemas.microsoft.com/office/drawing/2014/main" id="{0631405A-09BD-40D8-B190-EC27D20D8371}"/>
              </a:ext>
            </a:extLst>
          </p:cNvPr>
          <p:cNvGraphicFramePr>
            <a:graphicFrameLocks noGrp="1"/>
          </p:cNvGraphicFramePr>
          <p:nvPr>
            <p:extLst>
              <p:ext uri="{D42A27DB-BD31-4B8C-83A1-F6EECF244321}">
                <p14:modId xmlns:p14="http://schemas.microsoft.com/office/powerpoint/2010/main" val="730508662"/>
              </p:ext>
            </p:extLst>
          </p:nvPr>
        </p:nvGraphicFramePr>
        <p:xfrm>
          <a:off x="201137" y="4859761"/>
          <a:ext cx="4163471" cy="1875458"/>
        </p:xfrm>
        <a:graphic>
          <a:graphicData uri="http://schemas.openxmlformats.org/drawingml/2006/table">
            <a:tbl>
              <a:tblPr firstRow="1" bandRow="1">
                <a:tableStyleId>{93296810-A885-4BE3-A3E7-6D5BEEA58F35}</a:tableStyleId>
              </a:tblPr>
              <a:tblGrid>
                <a:gridCol w="4163471">
                  <a:extLst>
                    <a:ext uri="{9D8B030D-6E8A-4147-A177-3AD203B41FA5}">
                      <a16:colId xmlns:a16="http://schemas.microsoft.com/office/drawing/2014/main" val="1337843456"/>
                    </a:ext>
                  </a:extLst>
                </a:gridCol>
              </a:tblGrid>
              <a:tr h="459230">
                <a:tc>
                  <a:txBody>
                    <a:bodyPr/>
                    <a:lstStyle/>
                    <a:p>
                      <a:r>
                        <a:rPr lang="en-GB" dirty="0"/>
                        <a:t>Art and DT</a:t>
                      </a:r>
                    </a:p>
                  </a:txBody>
                  <a:tcPr anchor="ctr"/>
                </a:tc>
                <a:extLst>
                  <a:ext uri="{0D108BD9-81ED-4DB2-BD59-A6C34878D82A}">
                    <a16:rowId xmlns:a16="http://schemas.microsoft.com/office/drawing/2014/main" val="1786578608"/>
                  </a:ext>
                </a:extLst>
              </a:tr>
              <a:tr h="1416228">
                <a:tc>
                  <a:txBody>
                    <a:bodyPr/>
                    <a:lstStyle/>
                    <a:p>
                      <a:r>
                        <a:rPr lang="en-GB" sz="1300" dirty="0"/>
                        <a:t>We will be learning about</a:t>
                      </a:r>
                      <a:r>
                        <a:rPr lang="en-GB" sz="1300" baseline="0" dirty="0"/>
                        <a:t> ‘genre paintings’ and how artists show people at work in various different ways. Different artists focus on different emotions for the characters in their paintings which can tell us about social history.</a:t>
                      </a:r>
                    </a:p>
                    <a:p>
                      <a:r>
                        <a:rPr lang="en-GB" sz="1300" baseline="0" dirty="0"/>
                        <a:t>In DT, we will be looking at different types of structures and creating our or type of shell structure. </a:t>
                      </a:r>
                    </a:p>
                  </a:txBody>
                  <a:tcPr/>
                </a:tc>
                <a:extLst>
                  <a:ext uri="{0D108BD9-81ED-4DB2-BD59-A6C34878D82A}">
                    <a16:rowId xmlns:a16="http://schemas.microsoft.com/office/drawing/2014/main" val="2171682978"/>
                  </a:ext>
                </a:extLst>
              </a:tr>
            </a:tbl>
          </a:graphicData>
        </a:graphic>
      </p:graphicFrame>
      <p:graphicFrame>
        <p:nvGraphicFramePr>
          <p:cNvPr id="13" name="Table 12">
            <a:extLst>
              <a:ext uri="{FF2B5EF4-FFF2-40B4-BE49-F238E27FC236}">
                <a16:creationId xmlns:a16="http://schemas.microsoft.com/office/drawing/2014/main" id="{E578EDF0-7EBF-4637-839E-C002CD7B9ED3}"/>
              </a:ext>
            </a:extLst>
          </p:cNvPr>
          <p:cNvGraphicFramePr>
            <a:graphicFrameLocks noGrp="1"/>
          </p:cNvGraphicFramePr>
          <p:nvPr>
            <p:extLst>
              <p:ext uri="{D42A27DB-BD31-4B8C-83A1-F6EECF244321}">
                <p14:modId xmlns:p14="http://schemas.microsoft.com/office/powerpoint/2010/main" val="4196744539"/>
              </p:ext>
            </p:extLst>
          </p:nvPr>
        </p:nvGraphicFramePr>
        <p:xfrm>
          <a:off x="4468518" y="2989275"/>
          <a:ext cx="3686721" cy="1785925"/>
        </p:xfrm>
        <a:graphic>
          <a:graphicData uri="http://schemas.openxmlformats.org/drawingml/2006/table">
            <a:tbl>
              <a:tblPr firstRow="1" bandRow="1">
                <a:tableStyleId>{93296810-A885-4BE3-A3E7-6D5BEEA58F35}</a:tableStyleId>
              </a:tblPr>
              <a:tblGrid>
                <a:gridCol w="3686721">
                  <a:extLst>
                    <a:ext uri="{9D8B030D-6E8A-4147-A177-3AD203B41FA5}">
                      <a16:colId xmlns:a16="http://schemas.microsoft.com/office/drawing/2014/main" val="1337843456"/>
                    </a:ext>
                  </a:extLst>
                </a:gridCol>
              </a:tblGrid>
              <a:tr h="414325">
                <a:tc>
                  <a:txBody>
                    <a:bodyPr/>
                    <a:lstStyle/>
                    <a:p>
                      <a:r>
                        <a:rPr lang="en-GB" dirty="0"/>
                        <a:t>RE</a:t>
                      </a:r>
                    </a:p>
                  </a:txBody>
                  <a:tcPr anchor="ctr"/>
                </a:tc>
                <a:extLst>
                  <a:ext uri="{0D108BD9-81ED-4DB2-BD59-A6C34878D82A}">
                    <a16:rowId xmlns:a16="http://schemas.microsoft.com/office/drawing/2014/main" val="1786578608"/>
                  </a:ext>
                </a:extLst>
              </a:tr>
              <a:tr h="13288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This half-term we will be learning</a:t>
                      </a:r>
                      <a:r>
                        <a:rPr lang="en-GB" sz="1200" baseline="0" dirty="0"/>
                        <a:t> about in Christianity : </a:t>
                      </a:r>
                      <a:r>
                        <a:rPr lang="en-US" sz="1200" b="0" i="0" kern="1200" dirty="0">
                          <a:solidFill>
                            <a:schemeClr val="dk1"/>
                          </a:solidFill>
                          <a:effectLst/>
                          <a:latin typeface="+mn-lt"/>
                          <a:ea typeface="+mn-ea"/>
                          <a:cs typeface="+mn-cs"/>
                        </a:rPr>
                        <a:t>Could Jesus heal people? Did he perform miracles or is there some other explanation?</a:t>
                      </a:r>
                    </a:p>
                    <a:p>
                      <a:r>
                        <a:rPr lang="en-US" sz="1200" b="0" i="0" kern="1200" dirty="0">
                          <a:solidFill>
                            <a:schemeClr val="dk1"/>
                          </a:solidFill>
                          <a:effectLst/>
                          <a:latin typeface="+mn-lt"/>
                          <a:ea typeface="+mn-ea"/>
                          <a:cs typeface="+mn-cs"/>
                        </a:rPr>
                        <a:t>We will be looking at 3 of the healing miracles of Jesus: the healing of the leper, the healing of the blind man and the healing of the paralyzed man.  </a:t>
                      </a:r>
                    </a:p>
                    <a:p>
                      <a:endParaRPr lang="en-US" sz="1200" b="0" i="0" kern="1200" dirty="0">
                        <a:solidFill>
                          <a:schemeClr val="dk1"/>
                        </a:solidFill>
                        <a:effectLst/>
                        <a:latin typeface="+mn-lt"/>
                        <a:ea typeface="+mn-ea"/>
                        <a:cs typeface="+mn-cs"/>
                      </a:endParaRPr>
                    </a:p>
                  </a:txBody>
                  <a:tcPr/>
                </a:tc>
                <a:extLst>
                  <a:ext uri="{0D108BD9-81ED-4DB2-BD59-A6C34878D82A}">
                    <a16:rowId xmlns:a16="http://schemas.microsoft.com/office/drawing/2014/main" val="2171682978"/>
                  </a:ext>
                </a:extLst>
              </a:tr>
            </a:tbl>
          </a:graphicData>
        </a:graphic>
      </p:graphicFrame>
      <p:graphicFrame>
        <p:nvGraphicFramePr>
          <p:cNvPr id="14" name="Table 13">
            <a:extLst>
              <a:ext uri="{FF2B5EF4-FFF2-40B4-BE49-F238E27FC236}">
                <a16:creationId xmlns:a16="http://schemas.microsoft.com/office/drawing/2014/main" id="{A67AED8A-3D48-48B8-B381-BC6349F0A3F0}"/>
              </a:ext>
            </a:extLst>
          </p:cNvPr>
          <p:cNvGraphicFramePr>
            <a:graphicFrameLocks noGrp="1"/>
          </p:cNvGraphicFramePr>
          <p:nvPr>
            <p:extLst>
              <p:ext uri="{D42A27DB-BD31-4B8C-83A1-F6EECF244321}">
                <p14:modId xmlns:p14="http://schemas.microsoft.com/office/powerpoint/2010/main" val="3842345270"/>
              </p:ext>
            </p:extLst>
          </p:nvPr>
        </p:nvGraphicFramePr>
        <p:xfrm>
          <a:off x="8226920" y="2989275"/>
          <a:ext cx="3792164" cy="1777871"/>
        </p:xfrm>
        <a:graphic>
          <a:graphicData uri="http://schemas.openxmlformats.org/drawingml/2006/table">
            <a:tbl>
              <a:tblPr firstRow="1" bandRow="1">
                <a:tableStyleId>{93296810-A885-4BE3-A3E7-6D5BEEA58F35}</a:tableStyleId>
              </a:tblPr>
              <a:tblGrid>
                <a:gridCol w="3792164">
                  <a:extLst>
                    <a:ext uri="{9D8B030D-6E8A-4147-A177-3AD203B41FA5}">
                      <a16:colId xmlns:a16="http://schemas.microsoft.com/office/drawing/2014/main" val="1337843456"/>
                    </a:ext>
                  </a:extLst>
                </a:gridCol>
              </a:tblGrid>
              <a:tr h="406271">
                <a:tc>
                  <a:txBody>
                    <a:bodyPr/>
                    <a:lstStyle/>
                    <a:p>
                      <a:r>
                        <a:rPr lang="en-GB"/>
                        <a:t>Computing</a:t>
                      </a:r>
                    </a:p>
                  </a:txBody>
                  <a:tcPr anchor="ctr"/>
                </a:tc>
                <a:extLst>
                  <a:ext uri="{0D108BD9-81ED-4DB2-BD59-A6C34878D82A}">
                    <a16:rowId xmlns:a16="http://schemas.microsoft.com/office/drawing/2014/main" val="1786578608"/>
                  </a:ext>
                </a:extLst>
              </a:tr>
              <a:tr h="13553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effectLst/>
                          <a:latin typeface="+mn-lt"/>
                          <a:ea typeface="+mn-ea"/>
                          <a:cs typeface="+mn-cs"/>
                        </a:rPr>
                        <a:t>This unit, we will be looking at desktop publishing. We will become familiar with the terms ‘text’ and ‘images’ and understand that they can be used to communicate messages. We will use desktop publishing software and consider careful choices of font size, colour and type to edit and improve premade documents. To create their own template for a magazine front cover. </a:t>
                      </a:r>
                      <a:endParaRPr lang="en-GB" sz="1200" b="0" i="0" u="none" strike="noStrike" noProof="0" dirty="0">
                        <a:latin typeface="Calibri"/>
                      </a:endParaRPr>
                    </a:p>
                  </a:txBody>
                  <a:tcPr/>
                </a:tc>
                <a:extLst>
                  <a:ext uri="{0D108BD9-81ED-4DB2-BD59-A6C34878D82A}">
                    <a16:rowId xmlns:a16="http://schemas.microsoft.com/office/drawing/2014/main" val="2171682978"/>
                  </a:ext>
                </a:extLst>
              </a:tr>
            </a:tbl>
          </a:graphicData>
        </a:graphic>
      </p:graphicFrame>
      <p:graphicFrame>
        <p:nvGraphicFramePr>
          <p:cNvPr id="15" name="Table 14">
            <a:extLst>
              <a:ext uri="{FF2B5EF4-FFF2-40B4-BE49-F238E27FC236}">
                <a16:creationId xmlns:a16="http://schemas.microsoft.com/office/drawing/2014/main" id="{513AC508-FC68-42F9-A28F-33BEB6A59376}"/>
              </a:ext>
            </a:extLst>
          </p:cNvPr>
          <p:cNvGraphicFramePr>
            <a:graphicFrameLocks noGrp="1"/>
          </p:cNvGraphicFramePr>
          <p:nvPr>
            <p:extLst>
              <p:ext uri="{D42A27DB-BD31-4B8C-83A1-F6EECF244321}">
                <p14:modId xmlns:p14="http://schemas.microsoft.com/office/powerpoint/2010/main" val="1181396072"/>
              </p:ext>
            </p:extLst>
          </p:nvPr>
        </p:nvGraphicFramePr>
        <p:xfrm>
          <a:off x="4468518" y="4859761"/>
          <a:ext cx="1987309" cy="1875458"/>
        </p:xfrm>
        <a:graphic>
          <a:graphicData uri="http://schemas.openxmlformats.org/drawingml/2006/table">
            <a:tbl>
              <a:tblPr firstRow="1" bandRow="1">
                <a:tableStyleId>{93296810-A885-4BE3-A3E7-6D5BEEA58F35}</a:tableStyleId>
              </a:tblPr>
              <a:tblGrid>
                <a:gridCol w="1987309">
                  <a:extLst>
                    <a:ext uri="{9D8B030D-6E8A-4147-A177-3AD203B41FA5}">
                      <a16:colId xmlns:a16="http://schemas.microsoft.com/office/drawing/2014/main" val="1337843456"/>
                    </a:ext>
                  </a:extLst>
                </a:gridCol>
              </a:tblGrid>
              <a:tr h="402120">
                <a:tc>
                  <a:txBody>
                    <a:bodyPr/>
                    <a:lstStyle/>
                    <a:p>
                      <a:r>
                        <a:rPr lang="en-GB" dirty="0"/>
                        <a:t>PSHE</a:t>
                      </a:r>
                    </a:p>
                  </a:txBody>
                  <a:tcPr anchor="ctr"/>
                </a:tc>
                <a:extLst>
                  <a:ext uri="{0D108BD9-81ED-4DB2-BD59-A6C34878D82A}">
                    <a16:rowId xmlns:a16="http://schemas.microsoft.com/office/drawing/2014/main" val="1786578608"/>
                  </a:ext>
                </a:extLst>
              </a:tr>
              <a:tr h="1473338">
                <a:tc>
                  <a:txBody>
                    <a:bodyPr/>
                    <a:lstStyle/>
                    <a:p>
                      <a:r>
                        <a:rPr lang="en-GB" sz="1200" dirty="0"/>
                        <a:t>We will be looking at</a:t>
                      </a:r>
                      <a:r>
                        <a:rPr lang="en-GB" sz="1200" baseline="0" dirty="0"/>
                        <a:t> ‘Dreams and Goals’ jigsaw piece. We will focus on staying motivated when things seem challenging, to persevere when things become difficult.</a:t>
                      </a:r>
                      <a:endParaRPr lang="en-GB" sz="1300" dirty="0"/>
                    </a:p>
                  </a:txBody>
                  <a:tcPr/>
                </a:tc>
                <a:extLst>
                  <a:ext uri="{0D108BD9-81ED-4DB2-BD59-A6C34878D82A}">
                    <a16:rowId xmlns:a16="http://schemas.microsoft.com/office/drawing/2014/main" val="2171682978"/>
                  </a:ext>
                </a:extLst>
              </a:tr>
            </a:tbl>
          </a:graphicData>
        </a:graphic>
      </p:graphicFrame>
      <p:graphicFrame>
        <p:nvGraphicFramePr>
          <p:cNvPr id="16" name="Table 15">
            <a:extLst>
              <a:ext uri="{FF2B5EF4-FFF2-40B4-BE49-F238E27FC236}">
                <a16:creationId xmlns:a16="http://schemas.microsoft.com/office/drawing/2014/main" id="{31C26C41-BF83-4C9A-8B11-EE06B7BFA4C7}"/>
              </a:ext>
            </a:extLst>
          </p:cNvPr>
          <p:cNvGraphicFramePr>
            <a:graphicFrameLocks noGrp="1"/>
          </p:cNvGraphicFramePr>
          <p:nvPr>
            <p:extLst>
              <p:ext uri="{D42A27DB-BD31-4B8C-83A1-F6EECF244321}">
                <p14:modId xmlns:p14="http://schemas.microsoft.com/office/powerpoint/2010/main" val="3985769422"/>
              </p:ext>
            </p:extLst>
          </p:nvPr>
        </p:nvGraphicFramePr>
        <p:xfrm>
          <a:off x="6512766" y="4859760"/>
          <a:ext cx="1647811" cy="1875459"/>
        </p:xfrm>
        <a:graphic>
          <a:graphicData uri="http://schemas.openxmlformats.org/drawingml/2006/table">
            <a:tbl>
              <a:tblPr firstRow="1" bandRow="1">
                <a:tableStyleId>{93296810-A885-4BE3-A3E7-6D5BEEA58F35}</a:tableStyleId>
              </a:tblPr>
              <a:tblGrid>
                <a:gridCol w="1647811">
                  <a:extLst>
                    <a:ext uri="{9D8B030D-6E8A-4147-A177-3AD203B41FA5}">
                      <a16:colId xmlns:a16="http://schemas.microsoft.com/office/drawing/2014/main" val="1337843456"/>
                    </a:ext>
                  </a:extLst>
                </a:gridCol>
              </a:tblGrid>
              <a:tr h="406748">
                <a:tc>
                  <a:txBody>
                    <a:bodyPr/>
                    <a:lstStyle/>
                    <a:p>
                      <a:r>
                        <a:rPr lang="en-GB" sz="1800" dirty="0"/>
                        <a:t>PE</a:t>
                      </a:r>
                    </a:p>
                  </a:txBody>
                  <a:tcPr anchor="ctr"/>
                </a:tc>
                <a:extLst>
                  <a:ext uri="{0D108BD9-81ED-4DB2-BD59-A6C34878D82A}">
                    <a16:rowId xmlns:a16="http://schemas.microsoft.com/office/drawing/2014/main" val="1786578608"/>
                  </a:ext>
                </a:extLst>
              </a:tr>
              <a:tr h="14687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chemeClr val="dk1"/>
                          </a:solidFill>
                          <a:effectLst/>
                          <a:latin typeface="+mn-lt"/>
                          <a:ea typeface="+mn-ea"/>
                          <a:cs typeface="+mn-cs"/>
                        </a:rPr>
                        <a:t>This half-term will be dance. We will be developing our use of counting and rhythm</a:t>
                      </a:r>
                      <a:r>
                        <a:rPr lang="en-GB" sz="1300" kern="1200" dirty="0">
                          <a:solidFill>
                            <a:schemeClr val="dk1"/>
                          </a:solidFill>
                          <a:effectLst/>
                          <a:latin typeface="+mn-lt"/>
                          <a:ea typeface="+mn-ea"/>
                          <a:cs typeface="+mn-cs"/>
                        </a:rPr>
                        <a:t>. </a:t>
                      </a:r>
                      <a:endParaRPr lang="en-GB" sz="1050" dirty="0"/>
                    </a:p>
                  </a:txBody>
                  <a:tcPr/>
                </a:tc>
                <a:extLst>
                  <a:ext uri="{0D108BD9-81ED-4DB2-BD59-A6C34878D82A}">
                    <a16:rowId xmlns:a16="http://schemas.microsoft.com/office/drawing/2014/main" val="2171682978"/>
                  </a:ext>
                </a:extLst>
              </a:tr>
            </a:tbl>
          </a:graphicData>
        </a:graphic>
      </p:graphicFrame>
      <p:graphicFrame>
        <p:nvGraphicFramePr>
          <p:cNvPr id="17" name="Table 16">
            <a:extLst>
              <a:ext uri="{FF2B5EF4-FFF2-40B4-BE49-F238E27FC236}">
                <a16:creationId xmlns:a16="http://schemas.microsoft.com/office/drawing/2014/main" id="{CABFC04D-A76D-48FA-9F0A-E6AFBA8AE999}"/>
              </a:ext>
            </a:extLst>
          </p:cNvPr>
          <p:cNvGraphicFramePr>
            <a:graphicFrameLocks noGrp="1"/>
          </p:cNvGraphicFramePr>
          <p:nvPr>
            <p:extLst>
              <p:ext uri="{D42A27DB-BD31-4B8C-83A1-F6EECF244321}">
                <p14:modId xmlns:p14="http://schemas.microsoft.com/office/powerpoint/2010/main" val="2516309974"/>
              </p:ext>
            </p:extLst>
          </p:nvPr>
        </p:nvGraphicFramePr>
        <p:xfrm>
          <a:off x="8259549" y="4872030"/>
          <a:ext cx="1779801" cy="1863189"/>
        </p:xfrm>
        <a:graphic>
          <a:graphicData uri="http://schemas.openxmlformats.org/drawingml/2006/table">
            <a:tbl>
              <a:tblPr firstRow="1" bandRow="1">
                <a:tableStyleId>{93296810-A885-4BE3-A3E7-6D5BEEA58F35}</a:tableStyleId>
              </a:tblPr>
              <a:tblGrid>
                <a:gridCol w="1779801">
                  <a:extLst>
                    <a:ext uri="{9D8B030D-6E8A-4147-A177-3AD203B41FA5}">
                      <a16:colId xmlns:a16="http://schemas.microsoft.com/office/drawing/2014/main" val="1337843456"/>
                    </a:ext>
                  </a:extLst>
                </a:gridCol>
              </a:tblGrid>
              <a:tr h="397631">
                <a:tc>
                  <a:txBody>
                    <a:bodyPr/>
                    <a:lstStyle/>
                    <a:p>
                      <a:r>
                        <a:rPr lang="en-GB" sz="1600"/>
                        <a:t>Music</a:t>
                      </a:r>
                    </a:p>
                  </a:txBody>
                  <a:tcPr anchor="ctr"/>
                </a:tc>
                <a:extLst>
                  <a:ext uri="{0D108BD9-81ED-4DB2-BD59-A6C34878D82A}">
                    <a16:rowId xmlns:a16="http://schemas.microsoft.com/office/drawing/2014/main" val="1786578608"/>
                  </a:ext>
                </a:extLst>
              </a:tr>
              <a:tr h="1465558">
                <a:tc>
                  <a:txBody>
                    <a:bodyPr/>
                    <a:lstStyle/>
                    <a:p>
                      <a:r>
                        <a:rPr lang="en-GB" sz="1400" kern="1200" dirty="0">
                          <a:solidFill>
                            <a:srgbClr val="000000"/>
                          </a:solidFill>
                          <a:effectLst/>
                        </a:rPr>
                        <a:t>Using recorders, We will be learning </a:t>
                      </a:r>
                      <a:r>
                        <a:rPr lang="en-US" sz="1400" dirty="0"/>
                        <a:t>how to perform and compose using up to 3 notes.</a:t>
                      </a:r>
                      <a:endParaRPr lang="en-GB" sz="1400" dirty="0"/>
                    </a:p>
                    <a:p>
                      <a:r>
                        <a:rPr lang="en-GB" sz="1400" i="0" kern="1200" baseline="0" dirty="0">
                          <a:solidFill>
                            <a:schemeClr val="dk1"/>
                          </a:solidFill>
                          <a:effectLst/>
                          <a:latin typeface="+mn-lt"/>
                          <a:ea typeface="+mn-ea"/>
                          <a:cs typeface="+mn-cs"/>
                        </a:rPr>
                        <a:t> </a:t>
                      </a:r>
                      <a:endParaRPr lang="en-GB" sz="1400" i="0" dirty="0"/>
                    </a:p>
                  </a:txBody>
                  <a:tcPr/>
                </a:tc>
                <a:extLst>
                  <a:ext uri="{0D108BD9-81ED-4DB2-BD59-A6C34878D82A}">
                    <a16:rowId xmlns:a16="http://schemas.microsoft.com/office/drawing/2014/main" val="2171682978"/>
                  </a:ext>
                </a:extLst>
              </a:tr>
            </a:tbl>
          </a:graphicData>
        </a:graphic>
      </p:graphicFrame>
      <p:graphicFrame>
        <p:nvGraphicFramePr>
          <p:cNvPr id="18" name="Table 17">
            <a:extLst>
              <a:ext uri="{FF2B5EF4-FFF2-40B4-BE49-F238E27FC236}">
                <a16:creationId xmlns:a16="http://schemas.microsoft.com/office/drawing/2014/main" id="{0C72E488-66D1-4F8C-BC5E-D49BC2011FC1}"/>
              </a:ext>
            </a:extLst>
          </p:cNvPr>
          <p:cNvGraphicFramePr>
            <a:graphicFrameLocks noGrp="1"/>
          </p:cNvGraphicFramePr>
          <p:nvPr>
            <p:extLst>
              <p:ext uri="{D42A27DB-BD31-4B8C-83A1-F6EECF244321}">
                <p14:modId xmlns:p14="http://schemas.microsoft.com/office/powerpoint/2010/main" val="3354355882"/>
              </p:ext>
            </p:extLst>
          </p:nvPr>
        </p:nvGraphicFramePr>
        <p:xfrm>
          <a:off x="10122370" y="4872029"/>
          <a:ext cx="1868634" cy="1863189"/>
        </p:xfrm>
        <a:graphic>
          <a:graphicData uri="http://schemas.openxmlformats.org/drawingml/2006/table">
            <a:tbl>
              <a:tblPr firstRow="1" bandRow="1">
                <a:tableStyleId>{93296810-A885-4BE3-A3E7-6D5BEEA58F35}</a:tableStyleId>
              </a:tblPr>
              <a:tblGrid>
                <a:gridCol w="1868634">
                  <a:extLst>
                    <a:ext uri="{9D8B030D-6E8A-4147-A177-3AD203B41FA5}">
                      <a16:colId xmlns:a16="http://schemas.microsoft.com/office/drawing/2014/main" val="1337843456"/>
                    </a:ext>
                  </a:extLst>
                </a:gridCol>
              </a:tblGrid>
              <a:tr h="397631">
                <a:tc>
                  <a:txBody>
                    <a:bodyPr/>
                    <a:lstStyle/>
                    <a:p>
                      <a:r>
                        <a:rPr lang="en-GB" sz="1300" dirty="0"/>
                        <a:t>French </a:t>
                      </a:r>
                    </a:p>
                  </a:txBody>
                  <a:tcPr anchor="ctr"/>
                </a:tc>
                <a:extLst>
                  <a:ext uri="{0D108BD9-81ED-4DB2-BD59-A6C34878D82A}">
                    <a16:rowId xmlns:a16="http://schemas.microsoft.com/office/drawing/2014/main" val="1786578608"/>
                  </a:ext>
                </a:extLst>
              </a:tr>
              <a:tr h="14655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kern="1200" dirty="0">
                          <a:solidFill>
                            <a:schemeClr val="dk1"/>
                          </a:solidFill>
                          <a:effectLst/>
                          <a:latin typeface="+mn-lt"/>
                          <a:ea typeface="+mn-ea"/>
                          <a:cs typeface="+mn-cs"/>
                        </a:rPr>
                        <a:t>We will be learning ‘les </a:t>
                      </a:r>
                      <a:r>
                        <a:rPr lang="en-GB" sz="1300" kern="1200" dirty="0" err="1">
                          <a:solidFill>
                            <a:schemeClr val="dk1"/>
                          </a:solidFill>
                          <a:effectLst/>
                          <a:latin typeface="+mn-lt"/>
                          <a:ea typeface="+mn-ea"/>
                          <a:cs typeface="+mn-cs"/>
                        </a:rPr>
                        <a:t>animaux</a:t>
                      </a:r>
                      <a:r>
                        <a:rPr lang="en-GB" sz="1300" kern="1200" dirty="0">
                          <a:solidFill>
                            <a:schemeClr val="dk1"/>
                          </a:solidFill>
                          <a:effectLst/>
                          <a:latin typeface="+mn-lt"/>
                          <a:ea typeface="+mn-ea"/>
                          <a:cs typeface="+mn-cs"/>
                        </a:rPr>
                        <a:t>’ unit  where we will be learning to n</a:t>
                      </a:r>
                      <a:r>
                        <a:rPr lang="en-US" sz="1300" kern="1200" dirty="0" err="1">
                          <a:solidFill>
                            <a:schemeClr val="dk1"/>
                          </a:solidFill>
                          <a:effectLst/>
                          <a:latin typeface="+mn-lt"/>
                          <a:ea typeface="+mn-ea"/>
                          <a:cs typeface="+mn-cs"/>
                        </a:rPr>
                        <a:t>ame</a:t>
                      </a:r>
                      <a:r>
                        <a:rPr lang="en-US" sz="1300" kern="1200" dirty="0">
                          <a:solidFill>
                            <a:schemeClr val="dk1"/>
                          </a:solidFill>
                          <a:effectLst/>
                          <a:latin typeface="+mn-lt"/>
                          <a:ea typeface="+mn-ea"/>
                          <a:cs typeface="+mn-cs"/>
                        </a:rPr>
                        <a:t> and </a:t>
                      </a:r>
                      <a:r>
                        <a:rPr lang="en-US" sz="1300" kern="1200" dirty="0" err="1">
                          <a:solidFill>
                            <a:schemeClr val="dk1"/>
                          </a:solidFill>
                          <a:effectLst/>
                          <a:latin typeface="+mn-lt"/>
                          <a:ea typeface="+mn-ea"/>
                          <a:cs typeface="+mn-cs"/>
                        </a:rPr>
                        <a:t>recognise</a:t>
                      </a:r>
                      <a:r>
                        <a:rPr lang="en-US" sz="1300" kern="1200" dirty="0">
                          <a:solidFill>
                            <a:schemeClr val="dk1"/>
                          </a:solidFill>
                          <a:effectLst/>
                          <a:latin typeface="+mn-lt"/>
                          <a:ea typeface="+mn-ea"/>
                          <a:cs typeface="+mn-cs"/>
                        </a:rPr>
                        <a:t> up to 10 animals in French. </a:t>
                      </a:r>
                      <a:endParaRPr lang="en-GB" sz="13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300" kern="1200" dirty="0">
                        <a:solidFill>
                          <a:schemeClr val="dk1"/>
                        </a:solidFill>
                        <a:effectLst/>
                        <a:latin typeface="+mn-lt"/>
                        <a:ea typeface="+mn-ea"/>
                        <a:cs typeface="+mn-cs"/>
                      </a:endParaRPr>
                    </a:p>
                  </a:txBody>
                  <a:tcPr/>
                </a:tc>
                <a:extLst>
                  <a:ext uri="{0D108BD9-81ED-4DB2-BD59-A6C34878D82A}">
                    <a16:rowId xmlns:a16="http://schemas.microsoft.com/office/drawing/2014/main" val="2171682978"/>
                  </a:ext>
                </a:extLst>
              </a:tr>
            </a:tbl>
          </a:graphicData>
        </a:graphic>
      </p:graphicFrame>
    </p:spTree>
    <p:extLst>
      <p:ext uri="{BB962C8B-B14F-4D97-AF65-F5344CB8AC3E}">
        <p14:creationId xmlns:p14="http://schemas.microsoft.com/office/powerpoint/2010/main" val="35147982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DB2DFB282FC574797A8C1D9D477840E" ma:contentTypeVersion="12" ma:contentTypeDescription="Create a new document." ma:contentTypeScope="" ma:versionID="ef0bf6a2a14470e3b5e2ad02e30ed154">
  <xsd:schema xmlns:xsd="http://www.w3.org/2001/XMLSchema" xmlns:xs="http://www.w3.org/2001/XMLSchema" xmlns:p="http://schemas.microsoft.com/office/2006/metadata/properties" xmlns:ns2="ea49b8bd-d29e-4d46-aff1-e5ae5b220632" xmlns:ns3="6749df9f-eb47-44f2-be0e-f72bd5306b52" targetNamespace="http://schemas.microsoft.com/office/2006/metadata/properties" ma:root="true" ma:fieldsID="583d56ebc0e15480acd9c1a0f75b7ead" ns2:_="" ns3:_="">
    <xsd:import namespace="ea49b8bd-d29e-4d46-aff1-e5ae5b220632"/>
    <xsd:import namespace="6749df9f-eb47-44f2-be0e-f72bd5306b5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49b8bd-d29e-4d46-aff1-e5ae5b2206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d7f2d8c2-54ac-484e-a02a-080cea7a550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749df9f-eb47-44f2-be0e-f72bd5306b52"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7b2e5981-123d-4d1a-a550-8105e8e0e8c4}" ma:internalName="TaxCatchAll" ma:showField="CatchAllData" ma:web="6749df9f-eb47-44f2-be0e-f72bd5306b5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a49b8bd-d29e-4d46-aff1-e5ae5b220632">
      <Terms xmlns="http://schemas.microsoft.com/office/infopath/2007/PartnerControls"/>
    </lcf76f155ced4ddcb4097134ff3c332f>
    <TaxCatchAll xmlns="6749df9f-eb47-44f2-be0e-f72bd5306b52" xsi:nil="true"/>
  </documentManagement>
</p:properties>
</file>

<file path=customXml/itemProps1.xml><?xml version="1.0" encoding="utf-8"?>
<ds:datastoreItem xmlns:ds="http://schemas.openxmlformats.org/officeDocument/2006/customXml" ds:itemID="{DD06EBA1-5A79-4761-A012-E55BEBBD7AB9}">
  <ds:schemaRefs>
    <ds:schemaRef ds:uri="http://schemas.microsoft.com/sharepoint/v3/contenttype/forms"/>
  </ds:schemaRefs>
</ds:datastoreItem>
</file>

<file path=customXml/itemProps2.xml><?xml version="1.0" encoding="utf-8"?>
<ds:datastoreItem xmlns:ds="http://schemas.openxmlformats.org/officeDocument/2006/customXml" ds:itemID="{D5BCF612-7244-42E5-8580-121F699E0E7A}"/>
</file>

<file path=customXml/itemProps3.xml><?xml version="1.0" encoding="utf-8"?>
<ds:datastoreItem xmlns:ds="http://schemas.openxmlformats.org/officeDocument/2006/customXml" ds:itemID="{FD2BC8FF-D64D-430B-B35D-F2C5F72C9672}">
  <ds:schemaRefs>
    <ds:schemaRef ds:uri="http://www.w3.org/XML/1998/namespace"/>
    <ds:schemaRef ds:uri="http://schemas.microsoft.com/office/infopath/2007/PartnerControls"/>
    <ds:schemaRef ds:uri="http://purl.org/dc/terms/"/>
    <ds:schemaRef ds:uri="d4bfe957-5417-4326-b3ca-2e7faf1b0fa8"/>
    <ds:schemaRef ds:uri="http://schemas.microsoft.com/office/2006/documentManagement/types"/>
    <ds:schemaRef ds:uri="http://schemas.openxmlformats.org/package/2006/metadata/core-properties"/>
    <ds:schemaRef ds:uri="566cb0dc-d351-45af-9abe-2a4c6f397d9b"/>
    <ds:schemaRef ds:uri="http://schemas.microsoft.com/office/2006/metadata/properties"/>
    <ds:schemaRef ds:uri="http://purl.org/dc/dcmitype/"/>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18370</TotalTime>
  <Words>572</Words>
  <Application>Microsoft Office PowerPoint</Application>
  <PresentationFormat>Widescreen</PresentationFormat>
  <Paragraphs>33</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Bernard MT Condensed</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Owen</dc:creator>
  <cp:lastModifiedBy>Naomi Stafford</cp:lastModifiedBy>
  <cp:revision>16</cp:revision>
  <dcterms:created xsi:type="dcterms:W3CDTF">2022-01-07T10:34:56Z</dcterms:created>
  <dcterms:modified xsi:type="dcterms:W3CDTF">2026-01-08T08:12:59Z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0x0101006DB2DFB282FC574797A8C1D9D477840E</vt:lpwstr>
  </property>
</Properties>
</file>