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153DAB3-4419-4B62-9FAE-042481361579}" v="13" dt="2026-06-02T09:19:54.17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83" autoAdjust="0"/>
    <p:restoredTop sz="95788"/>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rveen Din" userId="35eafdb8-a51d-42d1-96b2-adfe1ddeb87c" providerId="ADAL" clId="{D3AF40A4-F028-43AF-9824-1DDC904399B3}"/>
    <pc:docChg chg="undo custSel modSld">
      <pc:chgData name="Parveen Din" userId="35eafdb8-a51d-42d1-96b2-adfe1ddeb87c" providerId="ADAL" clId="{D3AF40A4-F028-43AF-9824-1DDC904399B3}" dt="2026-06-02T09:35:13.822" v="693" actId="20577"/>
      <pc:docMkLst>
        <pc:docMk/>
      </pc:docMkLst>
      <pc:sldChg chg="addSp delSp modSp mod">
        <pc:chgData name="Parveen Din" userId="35eafdb8-a51d-42d1-96b2-adfe1ddeb87c" providerId="ADAL" clId="{D3AF40A4-F028-43AF-9824-1DDC904399B3}" dt="2026-06-02T09:35:13.822" v="693" actId="20577"/>
        <pc:sldMkLst>
          <pc:docMk/>
          <pc:sldMk cId="3514798268" sldId="256"/>
        </pc:sldMkLst>
        <pc:spChg chg="mod">
          <ac:chgData name="Parveen Din" userId="35eafdb8-a51d-42d1-96b2-adfe1ddeb87c" providerId="ADAL" clId="{D3AF40A4-F028-43AF-9824-1DDC904399B3}" dt="2026-06-02T09:19:33.063" v="635" actId="14100"/>
          <ac:spMkLst>
            <pc:docMk/>
            <pc:sldMk cId="3514798268" sldId="256"/>
            <ac:spMk id="4" creationId="{27D964CA-FAD4-40D5-8A19-F7B4BB4823E1}"/>
          </ac:spMkLst>
        </pc:spChg>
        <pc:graphicFrameChg chg="modGraphic">
          <ac:chgData name="Parveen Din" userId="35eafdb8-a51d-42d1-96b2-adfe1ddeb87c" providerId="ADAL" clId="{D3AF40A4-F028-43AF-9824-1DDC904399B3}" dt="2026-05-19T16:47:36.508" v="58" actId="255"/>
          <ac:graphicFrameMkLst>
            <pc:docMk/>
            <pc:sldMk cId="3514798268" sldId="256"/>
            <ac:graphicFrameMk id="5" creationId="{FA8CF3AC-CD02-44AC-BB62-4E92093EB6ED}"/>
          </ac:graphicFrameMkLst>
        </pc:graphicFrameChg>
        <pc:graphicFrameChg chg="modGraphic">
          <ac:chgData name="Parveen Din" userId="35eafdb8-a51d-42d1-96b2-adfe1ddeb87c" providerId="ADAL" clId="{D3AF40A4-F028-43AF-9824-1DDC904399B3}" dt="2026-05-19T16:48:02.239" v="59" actId="255"/>
          <ac:graphicFrameMkLst>
            <pc:docMk/>
            <pc:sldMk cId="3514798268" sldId="256"/>
            <ac:graphicFrameMk id="8" creationId="{29206755-AFEA-4C39-969A-3A80F2EEC01F}"/>
          </ac:graphicFrameMkLst>
        </pc:graphicFrameChg>
        <pc:graphicFrameChg chg="modGraphic">
          <ac:chgData name="Parveen Din" userId="35eafdb8-a51d-42d1-96b2-adfe1ddeb87c" providerId="ADAL" clId="{D3AF40A4-F028-43AF-9824-1DDC904399B3}" dt="2026-06-02T08:39:17.488" v="280" actId="255"/>
          <ac:graphicFrameMkLst>
            <pc:docMk/>
            <pc:sldMk cId="3514798268" sldId="256"/>
            <ac:graphicFrameMk id="9" creationId="{144B4083-B2DA-4CA1-AEF1-973FE94A42AE}"/>
          </ac:graphicFrameMkLst>
        </pc:graphicFrameChg>
        <pc:graphicFrameChg chg="modGraphic">
          <ac:chgData name="Parveen Din" userId="35eafdb8-a51d-42d1-96b2-adfe1ddeb87c" providerId="ADAL" clId="{D3AF40A4-F028-43AF-9824-1DDC904399B3}" dt="2026-06-02T08:38:18.211" v="272" actId="255"/>
          <ac:graphicFrameMkLst>
            <pc:docMk/>
            <pc:sldMk cId="3514798268" sldId="256"/>
            <ac:graphicFrameMk id="10" creationId="{F6BF2F47-F5A6-44A7-89DF-6F32BA1D053C}"/>
          </ac:graphicFrameMkLst>
        </pc:graphicFrameChg>
        <pc:graphicFrameChg chg="mod modGraphic">
          <ac:chgData name="Parveen Din" userId="35eafdb8-a51d-42d1-96b2-adfe1ddeb87c" providerId="ADAL" clId="{D3AF40A4-F028-43AF-9824-1DDC904399B3}" dt="2026-06-02T09:35:13.822" v="693" actId="20577"/>
          <ac:graphicFrameMkLst>
            <pc:docMk/>
            <pc:sldMk cId="3514798268" sldId="256"/>
            <ac:graphicFrameMk id="12" creationId="{0631405A-09BD-40D8-B190-EC27D20D8371}"/>
          </ac:graphicFrameMkLst>
        </pc:graphicFrameChg>
        <pc:graphicFrameChg chg="mod modGraphic">
          <ac:chgData name="Parveen Din" userId="35eafdb8-a51d-42d1-96b2-adfe1ddeb87c" providerId="ADAL" clId="{D3AF40A4-F028-43AF-9824-1DDC904399B3}" dt="2026-05-20T12:38:05.940" v="253" actId="1076"/>
          <ac:graphicFrameMkLst>
            <pc:docMk/>
            <pc:sldMk cId="3514798268" sldId="256"/>
            <ac:graphicFrameMk id="14" creationId="{A67AED8A-3D48-48B8-B381-BC6349F0A3F0}"/>
          </ac:graphicFrameMkLst>
        </pc:graphicFrameChg>
        <pc:graphicFrameChg chg="modGraphic">
          <ac:chgData name="Parveen Din" userId="35eafdb8-a51d-42d1-96b2-adfe1ddeb87c" providerId="ADAL" clId="{D3AF40A4-F028-43AF-9824-1DDC904399B3}" dt="2026-05-20T12:34:22.845" v="175" actId="20577"/>
          <ac:graphicFrameMkLst>
            <pc:docMk/>
            <pc:sldMk cId="3514798268" sldId="256"/>
            <ac:graphicFrameMk id="17" creationId="{CABFC04D-A76D-48FA-9F0A-E6AFBA8AE999}"/>
          </ac:graphicFrameMkLst>
        </pc:graphicFrameChg>
        <pc:picChg chg="del">
          <ac:chgData name="Parveen Din" userId="35eafdb8-a51d-42d1-96b2-adfe1ddeb87c" providerId="ADAL" clId="{D3AF40A4-F028-43AF-9824-1DDC904399B3}" dt="2026-06-02T08:48:32.953" v="393" actId="478"/>
          <ac:picMkLst>
            <pc:docMk/>
            <pc:sldMk cId="3514798268" sldId="256"/>
            <ac:picMk id="2" creationId="{2CD095BE-BD02-452F-8640-CCBE305DA328}"/>
          </ac:picMkLst>
        </pc:picChg>
        <pc:picChg chg="add mod">
          <ac:chgData name="Parveen Din" userId="35eafdb8-a51d-42d1-96b2-adfe1ddeb87c" providerId="ADAL" clId="{D3AF40A4-F028-43AF-9824-1DDC904399B3}" dt="2026-06-02T09:19:54.169" v="641" actId="1076"/>
          <ac:picMkLst>
            <pc:docMk/>
            <pc:sldMk cId="3514798268" sldId="256"/>
            <ac:picMk id="1026" creationId="{ED868838-429F-9145-3AA9-B28EEB413668}"/>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9D3EDF-CA7E-4022-9773-9C9E101F43A3}" type="datetimeFigureOut">
              <a:rPr lang="en-GB" smtClean="0"/>
              <a:t>02/06/2026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B4247A-F02B-459B-8942-28D04A1672D3}" type="slidenum">
              <a:rPr lang="en-GB" smtClean="0"/>
              <a:t>‹#›</a:t>
            </a:fld>
            <a:endParaRPr lang="en-GB"/>
          </a:p>
        </p:txBody>
      </p:sp>
    </p:spTree>
    <p:extLst>
      <p:ext uri="{BB962C8B-B14F-4D97-AF65-F5344CB8AC3E}">
        <p14:creationId xmlns:p14="http://schemas.microsoft.com/office/powerpoint/2010/main" val="1557468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0B4247A-F02B-459B-8942-28D04A1672D3}" type="slidenum">
              <a:rPr lang="en-GB" smtClean="0"/>
              <a:t>1</a:t>
            </a:fld>
            <a:endParaRPr lang="en-GB"/>
          </a:p>
        </p:txBody>
      </p:sp>
    </p:spTree>
    <p:extLst>
      <p:ext uri="{BB962C8B-B14F-4D97-AF65-F5344CB8AC3E}">
        <p14:creationId xmlns:p14="http://schemas.microsoft.com/office/powerpoint/2010/main" val="25116666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92BDB-127D-4CCA-95DC-5BF7D55E98C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66BEEE5-E26D-4F98-AF9F-CD9983C4BC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C04C868-5A9F-4832-8EC9-0090E65335C9}"/>
              </a:ext>
            </a:extLst>
          </p:cNvPr>
          <p:cNvSpPr>
            <a:spLocks noGrp="1"/>
          </p:cNvSpPr>
          <p:nvPr>
            <p:ph type="dt" sz="half" idx="10"/>
          </p:nvPr>
        </p:nvSpPr>
        <p:spPr/>
        <p:txBody>
          <a:bodyPr/>
          <a:lstStyle/>
          <a:p>
            <a:fld id="{A4FD02C9-3D8C-4CD4-BD60-FDCD58772382}" type="datetimeFigureOut">
              <a:rPr lang="en-GB" smtClean="0"/>
              <a:t>02/06/2026</a:t>
            </a:fld>
            <a:endParaRPr lang="en-GB"/>
          </a:p>
        </p:txBody>
      </p:sp>
      <p:sp>
        <p:nvSpPr>
          <p:cNvPr id="5" name="Footer Placeholder 4">
            <a:extLst>
              <a:ext uri="{FF2B5EF4-FFF2-40B4-BE49-F238E27FC236}">
                <a16:creationId xmlns:a16="http://schemas.microsoft.com/office/drawing/2014/main" id="{76CE74FE-5747-4A85-8CF6-46F786F1DFB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A32454-C9E3-45E1-86BD-C105405943A5}"/>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309764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C3220-CD31-4605-8DA6-5A7A4AFCA33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F4F2523-5B21-4F61-8ACE-C7C33A1FED4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959F439-93DA-4DED-9E3C-40A7A9F7FE2B}"/>
              </a:ext>
            </a:extLst>
          </p:cNvPr>
          <p:cNvSpPr>
            <a:spLocks noGrp="1"/>
          </p:cNvSpPr>
          <p:nvPr>
            <p:ph type="dt" sz="half" idx="10"/>
          </p:nvPr>
        </p:nvSpPr>
        <p:spPr/>
        <p:txBody>
          <a:bodyPr/>
          <a:lstStyle/>
          <a:p>
            <a:fld id="{A4FD02C9-3D8C-4CD4-BD60-FDCD58772382}" type="datetimeFigureOut">
              <a:rPr lang="en-GB" smtClean="0"/>
              <a:t>02/06/2026</a:t>
            </a:fld>
            <a:endParaRPr lang="en-GB"/>
          </a:p>
        </p:txBody>
      </p:sp>
      <p:sp>
        <p:nvSpPr>
          <p:cNvPr id="5" name="Footer Placeholder 4">
            <a:extLst>
              <a:ext uri="{FF2B5EF4-FFF2-40B4-BE49-F238E27FC236}">
                <a16:creationId xmlns:a16="http://schemas.microsoft.com/office/drawing/2014/main" id="{0219C8FF-EB98-4E3F-9007-BE9074CBC4C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4A530AC-E94C-47D3-AC85-CAB823600F89}"/>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706096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C02333-6502-4919-A870-56033D4DCC5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D2CC33C-3340-4A44-99A4-3A43316C9AA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E747597-5C3B-4C7C-9DB4-028D92A0511D}"/>
              </a:ext>
            </a:extLst>
          </p:cNvPr>
          <p:cNvSpPr>
            <a:spLocks noGrp="1"/>
          </p:cNvSpPr>
          <p:nvPr>
            <p:ph type="dt" sz="half" idx="10"/>
          </p:nvPr>
        </p:nvSpPr>
        <p:spPr/>
        <p:txBody>
          <a:bodyPr/>
          <a:lstStyle/>
          <a:p>
            <a:fld id="{A4FD02C9-3D8C-4CD4-BD60-FDCD58772382}" type="datetimeFigureOut">
              <a:rPr lang="en-GB" smtClean="0"/>
              <a:t>02/06/2026</a:t>
            </a:fld>
            <a:endParaRPr lang="en-GB"/>
          </a:p>
        </p:txBody>
      </p:sp>
      <p:sp>
        <p:nvSpPr>
          <p:cNvPr id="5" name="Footer Placeholder 4">
            <a:extLst>
              <a:ext uri="{FF2B5EF4-FFF2-40B4-BE49-F238E27FC236}">
                <a16:creationId xmlns:a16="http://schemas.microsoft.com/office/drawing/2014/main" id="{E84E944B-979C-4E30-8749-B15CE8AEB5C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6C824A-0B7D-4188-AEB1-6E4A76D97473}"/>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528223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42B08-E0D7-4AE1-9B59-477BACCA96D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9DBB42F-87C0-4F52-BBA7-1DDF53F39D8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5F3FF57-D74D-4B1B-A7BB-14431C15437E}"/>
              </a:ext>
            </a:extLst>
          </p:cNvPr>
          <p:cNvSpPr>
            <a:spLocks noGrp="1"/>
          </p:cNvSpPr>
          <p:nvPr>
            <p:ph type="dt" sz="half" idx="10"/>
          </p:nvPr>
        </p:nvSpPr>
        <p:spPr/>
        <p:txBody>
          <a:bodyPr/>
          <a:lstStyle/>
          <a:p>
            <a:fld id="{A4FD02C9-3D8C-4CD4-BD60-FDCD58772382}" type="datetimeFigureOut">
              <a:rPr lang="en-GB" smtClean="0"/>
              <a:t>02/06/2026</a:t>
            </a:fld>
            <a:endParaRPr lang="en-GB"/>
          </a:p>
        </p:txBody>
      </p:sp>
      <p:sp>
        <p:nvSpPr>
          <p:cNvPr id="5" name="Footer Placeholder 4">
            <a:extLst>
              <a:ext uri="{FF2B5EF4-FFF2-40B4-BE49-F238E27FC236}">
                <a16:creationId xmlns:a16="http://schemas.microsoft.com/office/drawing/2014/main" id="{3903CB4D-3811-419D-ABD2-D2F5BB24746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1932993-B291-45C1-A4C9-7D9668FB608A}"/>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902361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A3EFB-8FA0-4096-829B-E9B8E9993D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7AD2943-FC3C-4234-A0E6-8112740CB8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906F23D-7E1A-4584-A2F8-F3300F694528}"/>
              </a:ext>
            </a:extLst>
          </p:cNvPr>
          <p:cNvSpPr>
            <a:spLocks noGrp="1"/>
          </p:cNvSpPr>
          <p:nvPr>
            <p:ph type="dt" sz="half" idx="10"/>
          </p:nvPr>
        </p:nvSpPr>
        <p:spPr/>
        <p:txBody>
          <a:bodyPr/>
          <a:lstStyle/>
          <a:p>
            <a:fld id="{A4FD02C9-3D8C-4CD4-BD60-FDCD58772382}" type="datetimeFigureOut">
              <a:rPr lang="en-GB" smtClean="0"/>
              <a:t>02/06/2026</a:t>
            </a:fld>
            <a:endParaRPr lang="en-GB"/>
          </a:p>
        </p:txBody>
      </p:sp>
      <p:sp>
        <p:nvSpPr>
          <p:cNvPr id="5" name="Footer Placeholder 4">
            <a:extLst>
              <a:ext uri="{FF2B5EF4-FFF2-40B4-BE49-F238E27FC236}">
                <a16:creationId xmlns:a16="http://schemas.microsoft.com/office/drawing/2014/main" id="{5A5348FA-DC5D-4DC0-8E3E-5FD3F717E0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42FF58F-F166-431D-A4F4-82C645B4979F}"/>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559419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23C80-B963-4AE7-AA61-675C1F8A79E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735D092-9AA3-4196-B6D7-6540DBFF6DB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5088759-300B-4ACD-A29F-212F0BA62D1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AB9F387-0E02-47D4-83D2-21B12DBE5B61}"/>
              </a:ext>
            </a:extLst>
          </p:cNvPr>
          <p:cNvSpPr>
            <a:spLocks noGrp="1"/>
          </p:cNvSpPr>
          <p:nvPr>
            <p:ph type="dt" sz="half" idx="10"/>
          </p:nvPr>
        </p:nvSpPr>
        <p:spPr/>
        <p:txBody>
          <a:bodyPr/>
          <a:lstStyle/>
          <a:p>
            <a:fld id="{A4FD02C9-3D8C-4CD4-BD60-FDCD58772382}" type="datetimeFigureOut">
              <a:rPr lang="en-GB" smtClean="0"/>
              <a:t>02/06/2026</a:t>
            </a:fld>
            <a:endParaRPr lang="en-GB"/>
          </a:p>
        </p:txBody>
      </p:sp>
      <p:sp>
        <p:nvSpPr>
          <p:cNvPr id="6" name="Footer Placeholder 5">
            <a:extLst>
              <a:ext uri="{FF2B5EF4-FFF2-40B4-BE49-F238E27FC236}">
                <a16:creationId xmlns:a16="http://schemas.microsoft.com/office/drawing/2014/main" id="{1098C58C-B841-403C-8AEB-C533B152933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F312059-00A5-4BB5-89CF-12B0859B89D1}"/>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820841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C1B50-03BC-44FD-BD99-CBC85C5B2E2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8BD8C12-9510-4C93-A6D7-89291E1234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0DCFA1A-A14B-46BC-8DC1-1ADF67AAA22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BF0272E-BE53-4DF4-B1A7-EA53263C4D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C128BC9-5650-4494-8762-7193D190234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1F4346B-907A-4D4F-A079-18AD41928F14}"/>
              </a:ext>
            </a:extLst>
          </p:cNvPr>
          <p:cNvSpPr>
            <a:spLocks noGrp="1"/>
          </p:cNvSpPr>
          <p:nvPr>
            <p:ph type="dt" sz="half" idx="10"/>
          </p:nvPr>
        </p:nvSpPr>
        <p:spPr/>
        <p:txBody>
          <a:bodyPr/>
          <a:lstStyle/>
          <a:p>
            <a:fld id="{A4FD02C9-3D8C-4CD4-BD60-FDCD58772382}" type="datetimeFigureOut">
              <a:rPr lang="en-GB" smtClean="0"/>
              <a:t>02/06/2026</a:t>
            </a:fld>
            <a:endParaRPr lang="en-GB"/>
          </a:p>
        </p:txBody>
      </p:sp>
      <p:sp>
        <p:nvSpPr>
          <p:cNvPr id="8" name="Footer Placeholder 7">
            <a:extLst>
              <a:ext uri="{FF2B5EF4-FFF2-40B4-BE49-F238E27FC236}">
                <a16:creationId xmlns:a16="http://schemas.microsoft.com/office/drawing/2014/main" id="{38293722-1DBA-49AF-85F9-6B69D71625E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A5977FC-B443-4E2E-BB14-22709E3A7910}"/>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186244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24B08-D3D8-4B32-AF10-094252D9FAF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0E52E7F-3D00-4E33-9DD3-04CC186250A7}"/>
              </a:ext>
            </a:extLst>
          </p:cNvPr>
          <p:cNvSpPr>
            <a:spLocks noGrp="1"/>
          </p:cNvSpPr>
          <p:nvPr>
            <p:ph type="dt" sz="half" idx="10"/>
          </p:nvPr>
        </p:nvSpPr>
        <p:spPr/>
        <p:txBody>
          <a:bodyPr/>
          <a:lstStyle/>
          <a:p>
            <a:fld id="{A4FD02C9-3D8C-4CD4-BD60-FDCD58772382}" type="datetimeFigureOut">
              <a:rPr lang="en-GB" smtClean="0"/>
              <a:t>02/06/2026</a:t>
            </a:fld>
            <a:endParaRPr lang="en-GB"/>
          </a:p>
        </p:txBody>
      </p:sp>
      <p:sp>
        <p:nvSpPr>
          <p:cNvPr id="4" name="Footer Placeholder 3">
            <a:extLst>
              <a:ext uri="{FF2B5EF4-FFF2-40B4-BE49-F238E27FC236}">
                <a16:creationId xmlns:a16="http://schemas.microsoft.com/office/drawing/2014/main" id="{2AAAB1F9-8A14-4F32-A588-1817B459883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A96E3E9-4F96-461B-AB20-D0817029B477}"/>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889672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1853B75-5EDD-4B30-8349-4EB1D5225B79}"/>
              </a:ext>
            </a:extLst>
          </p:cNvPr>
          <p:cNvSpPr>
            <a:spLocks noGrp="1"/>
          </p:cNvSpPr>
          <p:nvPr>
            <p:ph type="dt" sz="half" idx="10"/>
          </p:nvPr>
        </p:nvSpPr>
        <p:spPr/>
        <p:txBody>
          <a:bodyPr/>
          <a:lstStyle/>
          <a:p>
            <a:fld id="{A4FD02C9-3D8C-4CD4-BD60-FDCD58772382}" type="datetimeFigureOut">
              <a:rPr lang="en-GB" smtClean="0"/>
              <a:t>02/06/2026</a:t>
            </a:fld>
            <a:endParaRPr lang="en-GB"/>
          </a:p>
        </p:txBody>
      </p:sp>
      <p:sp>
        <p:nvSpPr>
          <p:cNvPr id="3" name="Footer Placeholder 2">
            <a:extLst>
              <a:ext uri="{FF2B5EF4-FFF2-40B4-BE49-F238E27FC236}">
                <a16:creationId xmlns:a16="http://schemas.microsoft.com/office/drawing/2014/main" id="{01CA0B36-0FBC-4B63-99C5-0E48D9FD620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C0E4803-EF21-4799-8196-EBFA1E523DDC}"/>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95312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C74CC-A74A-4C02-ABC9-5E28B7CDB4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07D96AD-68F2-44F7-9865-31D2F545B0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80BA6F5-BA26-4919-AA5F-BC6A456B94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A714485-B2C7-48A3-9C87-31D6C6E1396E}"/>
              </a:ext>
            </a:extLst>
          </p:cNvPr>
          <p:cNvSpPr>
            <a:spLocks noGrp="1"/>
          </p:cNvSpPr>
          <p:nvPr>
            <p:ph type="dt" sz="half" idx="10"/>
          </p:nvPr>
        </p:nvSpPr>
        <p:spPr/>
        <p:txBody>
          <a:bodyPr/>
          <a:lstStyle/>
          <a:p>
            <a:fld id="{A4FD02C9-3D8C-4CD4-BD60-FDCD58772382}" type="datetimeFigureOut">
              <a:rPr lang="en-GB" smtClean="0"/>
              <a:t>02/06/2026</a:t>
            </a:fld>
            <a:endParaRPr lang="en-GB"/>
          </a:p>
        </p:txBody>
      </p:sp>
      <p:sp>
        <p:nvSpPr>
          <p:cNvPr id="6" name="Footer Placeholder 5">
            <a:extLst>
              <a:ext uri="{FF2B5EF4-FFF2-40B4-BE49-F238E27FC236}">
                <a16:creationId xmlns:a16="http://schemas.microsoft.com/office/drawing/2014/main" id="{5D095F3C-F093-43F1-9A7D-82E0853CC2F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86C612F-E072-40E6-AB35-157EFF982C88}"/>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75240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13637-0112-4ECA-9272-004FEC53C0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F2AD555-B292-4367-858D-EDFA903C30A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6857DB4-CFA4-4E16-A9E1-FE55ADB93F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A91B896-FCF5-4C21-8C8D-78CC0700C219}"/>
              </a:ext>
            </a:extLst>
          </p:cNvPr>
          <p:cNvSpPr>
            <a:spLocks noGrp="1"/>
          </p:cNvSpPr>
          <p:nvPr>
            <p:ph type="dt" sz="half" idx="10"/>
          </p:nvPr>
        </p:nvSpPr>
        <p:spPr/>
        <p:txBody>
          <a:bodyPr/>
          <a:lstStyle/>
          <a:p>
            <a:fld id="{A4FD02C9-3D8C-4CD4-BD60-FDCD58772382}" type="datetimeFigureOut">
              <a:rPr lang="en-GB" smtClean="0"/>
              <a:t>02/06/2026</a:t>
            </a:fld>
            <a:endParaRPr lang="en-GB"/>
          </a:p>
        </p:txBody>
      </p:sp>
      <p:sp>
        <p:nvSpPr>
          <p:cNvPr id="6" name="Footer Placeholder 5">
            <a:extLst>
              <a:ext uri="{FF2B5EF4-FFF2-40B4-BE49-F238E27FC236}">
                <a16:creationId xmlns:a16="http://schemas.microsoft.com/office/drawing/2014/main" id="{1B52DC7F-833E-4D64-A92E-F4E9B1C86F4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69F5B7E-34B6-41B6-BBC5-7467C2909B83}"/>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477663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73CA0B-2498-457B-AA45-7F54CE1255F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CEE1821-33EA-47D8-B75E-16A7D06CE0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7692FEB-BB09-4D15-A2FD-9690E8A3A3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FD02C9-3D8C-4CD4-BD60-FDCD58772382}" type="datetimeFigureOut">
              <a:rPr lang="en-GB" smtClean="0"/>
              <a:t>02/06/2026</a:t>
            </a:fld>
            <a:endParaRPr lang="en-GB"/>
          </a:p>
        </p:txBody>
      </p:sp>
      <p:sp>
        <p:nvSpPr>
          <p:cNvPr id="5" name="Footer Placeholder 4">
            <a:extLst>
              <a:ext uri="{FF2B5EF4-FFF2-40B4-BE49-F238E27FC236}">
                <a16:creationId xmlns:a16="http://schemas.microsoft.com/office/drawing/2014/main" id="{90432B41-D5EA-403F-B01D-60973296EC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50A5E04-8AAC-4614-88B6-2F9F8404BD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7EDC97-8A51-4447-AC82-4CB2BBC37F54}" type="slidenum">
              <a:rPr lang="en-GB" smtClean="0"/>
              <a:t>‹#›</a:t>
            </a:fld>
            <a:endParaRPr lang="en-GB"/>
          </a:p>
        </p:txBody>
      </p:sp>
    </p:spTree>
    <p:extLst>
      <p:ext uri="{BB962C8B-B14F-4D97-AF65-F5344CB8AC3E}">
        <p14:creationId xmlns:p14="http://schemas.microsoft.com/office/powerpoint/2010/main" val="22917629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a:extLst>
              <a:ext uri="{FF2B5EF4-FFF2-40B4-BE49-F238E27FC236}">
                <a16:creationId xmlns:a16="http://schemas.microsoft.com/office/drawing/2014/main" id="{27D964CA-FAD4-40D5-8A19-F7B4BB4823E1}"/>
              </a:ext>
            </a:extLst>
          </p:cNvPr>
          <p:cNvSpPr txBox="1">
            <a:spLocks noChangeArrowheads="1"/>
          </p:cNvSpPr>
          <p:nvPr/>
        </p:nvSpPr>
        <p:spPr bwMode="auto">
          <a:xfrm>
            <a:off x="201138" y="199551"/>
            <a:ext cx="4163470" cy="1150677"/>
          </a:xfrm>
          <a:prstGeom prst="rect">
            <a:avLst/>
          </a:prstGeom>
          <a:noFill/>
          <a:ln w="28575" algn="in">
            <a:solidFill>
              <a:srgbClr val="92D05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rgbClr val="000000"/>
                </a:solidFill>
                <a:effectLst/>
                <a:latin typeface="Calibri" panose="020F0502020204030204" pitchFamily="34" charset="0"/>
              </a:rPr>
              <a:t>Our themes this term </a:t>
            </a:r>
            <a:r>
              <a:rPr lang="en-GB" altLang="en-US" sz="1400" dirty="0">
                <a:solidFill>
                  <a:srgbClr val="000000"/>
                </a:solidFill>
                <a:latin typeface="Calibri" panose="020F0502020204030204" pitchFamily="34" charset="0"/>
              </a:rPr>
              <a:t>are.. </a:t>
            </a:r>
            <a:endParaRPr kumimoji="0" lang="en-GB" altLang="en-US" sz="1400" b="0" i="0" u="none" strike="noStrike" cap="none" normalizeH="0" baseline="0" dirty="0">
              <a:ln>
                <a:noFill/>
              </a:ln>
              <a:solidFill>
                <a:srgbClr val="000000"/>
              </a:solidFill>
              <a:effectLst/>
              <a:latin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3000" b="0" i="0" u="none" strike="noStrike" cap="none" normalizeH="0" baseline="0" dirty="0">
                <a:ln>
                  <a:noFill/>
                </a:ln>
                <a:solidFill>
                  <a:srgbClr val="000000"/>
                </a:solidFill>
                <a:effectLst/>
                <a:latin typeface="Calibri" panose="020F0502020204030204" pitchFamily="34" charset="0"/>
              </a:rPr>
              <a:t>North &amp;South  </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3000" b="0" i="0" u="none" strike="noStrike" cap="none" normalizeH="0" baseline="0" dirty="0">
                <a:ln>
                  <a:noFill/>
                </a:ln>
                <a:solidFill>
                  <a:srgbClr val="000000"/>
                </a:solidFill>
                <a:effectLst/>
                <a:latin typeface="Calibri" panose="020F0502020204030204" pitchFamily="34" charset="0"/>
              </a:rPr>
              <a:t>America </a:t>
            </a:r>
          </a:p>
          <a:p>
            <a:pPr marL="0" marR="0" lvl="0" indent="0"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a:ln>
                <a:noFill/>
              </a:ln>
              <a:solidFill>
                <a:schemeClr val="tx1"/>
              </a:solidFill>
              <a:effectLst/>
            </a:endParaRPr>
          </a:p>
        </p:txBody>
      </p:sp>
      <p:graphicFrame>
        <p:nvGraphicFramePr>
          <p:cNvPr id="5" name="Table 4">
            <a:extLst>
              <a:ext uri="{FF2B5EF4-FFF2-40B4-BE49-F238E27FC236}">
                <a16:creationId xmlns:a16="http://schemas.microsoft.com/office/drawing/2014/main" id="{FA8CF3AC-CD02-44AC-BB62-4E92093EB6ED}"/>
              </a:ext>
            </a:extLst>
          </p:cNvPr>
          <p:cNvGraphicFramePr>
            <a:graphicFrameLocks noGrp="1"/>
          </p:cNvGraphicFramePr>
          <p:nvPr>
            <p:extLst>
              <p:ext uri="{D42A27DB-BD31-4B8C-83A1-F6EECF244321}">
                <p14:modId xmlns:p14="http://schemas.microsoft.com/office/powerpoint/2010/main" val="2233961734"/>
              </p:ext>
            </p:extLst>
          </p:nvPr>
        </p:nvGraphicFramePr>
        <p:xfrm>
          <a:off x="4464117" y="208976"/>
          <a:ext cx="3686721" cy="2838128"/>
        </p:xfrm>
        <a:graphic>
          <a:graphicData uri="http://schemas.openxmlformats.org/drawingml/2006/table">
            <a:tbl>
              <a:tblPr firstRow="1" bandRow="1">
                <a:tableStyleId>{93296810-A885-4BE3-A3E7-6D5BEEA58F35}</a:tableStyleId>
              </a:tblPr>
              <a:tblGrid>
                <a:gridCol w="3686721">
                  <a:extLst>
                    <a:ext uri="{9D8B030D-6E8A-4147-A177-3AD203B41FA5}">
                      <a16:colId xmlns:a16="http://schemas.microsoft.com/office/drawing/2014/main" val="1337843456"/>
                    </a:ext>
                  </a:extLst>
                </a:gridCol>
              </a:tblGrid>
              <a:tr h="369248">
                <a:tc>
                  <a:txBody>
                    <a:bodyPr/>
                    <a:lstStyle/>
                    <a:p>
                      <a:r>
                        <a:rPr lang="en-GB" dirty="0"/>
                        <a:t>English </a:t>
                      </a:r>
                    </a:p>
                  </a:txBody>
                  <a:tcPr anchor="ctr"/>
                </a:tc>
                <a:extLst>
                  <a:ext uri="{0D108BD9-81ED-4DB2-BD59-A6C34878D82A}">
                    <a16:rowId xmlns:a16="http://schemas.microsoft.com/office/drawing/2014/main" val="1786578608"/>
                  </a:ext>
                </a:extLst>
              </a:tr>
              <a:tr h="1914876">
                <a:tc>
                  <a:txBody>
                    <a:bodyPr/>
                    <a:lstStyle/>
                    <a:p>
                      <a:pPr algn="l">
                        <a:spcAft>
                          <a:spcPts val="0"/>
                        </a:spcAft>
                      </a:pPr>
                      <a:r>
                        <a:rPr lang="en-GB" sz="1600" dirty="0"/>
                        <a:t>This term we will be completing a range of writing challenges, applying our skills and knowledge of grammatical and creative techniques to write in a range of different genres. We will also be developing our speaking and listening skills as we rehearse for our performance of ‘</a:t>
                      </a:r>
                      <a:r>
                        <a:rPr lang="en-GB" sz="1600" dirty="0" err="1"/>
                        <a:t>Grossbusters</a:t>
                      </a:r>
                      <a:r>
                        <a:rPr lang="en-GB" sz="1600" dirty="0"/>
                        <a:t>’. </a:t>
                      </a:r>
                    </a:p>
                    <a:p>
                      <a:pPr algn="l">
                        <a:spcAft>
                          <a:spcPts val="0"/>
                        </a:spcAft>
                      </a:pPr>
                      <a:endParaRPr lang="en-GB" sz="1400" dirty="0"/>
                    </a:p>
                    <a:p>
                      <a:pPr algn="l">
                        <a:spcAft>
                          <a:spcPts val="0"/>
                        </a:spcAft>
                      </a:pPr>
                      <a:endParaRPr lang="en-GB" sz="1400" dirty="0"/>
                    </a:p>
                  </a:txBody>
                  <a:tcPr/>
                </a:tc>
                <a:extLst>
                  <a:ext uri="{0D108BD9-81ED-4DB2-BD59-A6C34878D82A}">
                    <a16:rowId xmlns:a16="http://schemas.microsoft.com/office/drawing/2014/main" val="2171682978"/>
                  </a:ext>
                </a:extLst>
              </a:tr>
            </a:tbl>
          </a:graphicData>
        </a:graphic>
      </p:graphicFrame>
      <p:graphicFrame>
        <p:nvGraphicFramePr>
          <p:cNvPr id="8" name="Table 7">
            <a:extLst>
              <a:ext uri="{FF2B5EF4-FFF2-40B4-BE49-F238E27FC236}">
                <a16:creationId xmlns:a16="http://schemas.microsoft.com/office/drawing/2014/main" id="{29206755-AFEA-4C39-969A-3A80F2EEC01F}"/>
              </a:ext>
            </a:extLst>
          </p:cNvPr>
          <p:cNvGraphicFramePr>
            <a:graphicFrameLocks noGrp="1"/>
          </p:cNvGraphicFramePr>
          <p:nvPr>
            <p:extLst>
              <p:ext uri="{D42A27DB-BD31-4B8C-83A1-F6EECF244321}">
                <p14:modId xmlns:p14="http://schemas.microsoft.com/office/powerpoint/2010/main" val="261511097"/>
              </p:ext>
            </p:extLst>
          </p:nvPr>
        </p:nvGraphicFramePr>
        <p:xfrm>
          <a:off x="8198698" y="208975"/>
          <a:ext cx="3792164" cy="2264683"/>
        </p:xfrm>
        <a:graphic>
          <a:graphicData uri="http://schemas.openxmlformats.org/drawingml/2006/table">
            <a:tbl>
              <a:tblPr firstRow="1" bandRow="1">
                <a:tableStyleId>{93296810-A885-4BE3-A3E7-6D5BEEA58F35}</a:tableStyleId>
              </a:tblPr>
              <a:tblGrid>
                <a:gridCol w="3792164">
                  <a:extLst>
                    <a:ext uri="{9D8B030D-6E8A-4147-A177-3AD203B41FA5}">
                      <a16:colId xmlns:a16="http://schemas.microsoft.com/office/drawing/2014/main" val="1337843456"/>
                    </a:ext>
                  </a:extLst>
                </a:gridCol>
              </a:tblGrid>
              <a:tr h="303828">
                <a:tc>
                  <a:txBody>
                    <a:bodyPr/>
                    <a:lstStyle/>
                    <a:p>
                      <a:r>
                        <a:rPr lang="en-GB" dirty="0"/>
                        <a:t>Maths</a:t>
                      </a:r>
                    </a:p>
                  </a:txBody>
                  <a:tcPr anchor="ctr"/>
                </a:tc>
                <a:extLst>
                  <a:ext uri="{0D108BD9-81ED-4DB2-BD59-A6C34878D82A}">
                    <a16:rowId xmlns:a16="http://schemas.microsoft.com/office/drawing/2014/main" val="1786578608"/>
                  </a:ext>
                </a:extLst>
              </a:tr>
              <a:tr h="1898923">
                <a:tc>
                  <a:txBody>
                    <a:bodyPr/>
                    <a:lstStyle/>
                    <a:p>
                      <a:r>
                        <a:rPr lang="en-GB" sz="1800" dirty="0"/>
                        <a:t>In Maths the pupils will looking to complete themed mathematical projects as well as consolidating the concepts learnt throughout the year. </a:t>
                      </a:r>
                    </a:p>
                    <a:p>
                      <a:r>
                        <a:rPr lang="en-GB" sz="1800" dirty="0"/>
                        <a:t>They will also be using what they have learnt through problem solving. </a:t>
                      </a:r>
                    </a:p>
                  </a:txBody>
                  <a:tcPr/>
                </a:tc>
                <a:extLst>
                  <a:ext uri="{0D108BD9-81ED-4DB2-BD59-A6C34878D82A}">
                    <a16:rowId xmlns:a16="http://schemas.microsoft.com/office/drawing/2014/main" val="2171682978"/>
                  </a:ext>
                </a:extLst>
              </a:tr>
            </a:tbl>
          </a:graphicData>
        </a:graphic>
      </p:graphicFrame>
      <p:graphicFrame>
        <p:nvGraphicFramePr>
          <p:cNvPr id="9" name="Table 8">
            <a:extLst>
              <a:ext uri="{FF2B5EF4-FFF2-40B4-BE49-F238E27FC236}">
                <a16:creationId xmlns:a16="http://schemas.microsoft.com/office/drawing/2014/main" id="{144B4083-B2DA-4CA1-AEF1-973FE94A42AE}"/>
              </a:ext>
            </a:extLst>
          </p:cNvPr>
          <p:cNvGraphicFramePr>
            <a:graphicFrameLocks noGrp="1"/>
          </p:cNvGraphicFramePr>
          <p:nvPr>
            <p:extLst>
              <p:ext uri="{D42A27DB-BD31-4B8C-83A1-F6EECF244321}">
                <p14:modId xmlns:p14="http://schemas.microsoft.com/office/powerpoint/2010/main" val="3216329384"/>
              </p:ext>
            </p:extLst>
          </p:nvPr>
        </p:nvGraphicFramePr>
        <p:xfrm>
          <a:off x="219107" y="1409555"/>
          <a:ext cx="4163471" cy="2077948"/>
        </p:xfrm>
        <a:graphic>
          <a:graphicData uri="http://schemas.openxmlformats.org/drawingml/2006/table">
            <a:tbl>
              <a:tblPr firstRow="1" bandRow="1">
                <a:tableStyleId>{93296810-A885-4BE3-A3E7-6D5BEEA58F35}</a:tableStyleId>
              </a:tblPr>
              <a:tblGrid>
                <a:gridCol w="4163471">
                  <a:extLst>
                    <a:ext uri="{9D8B030D-6E8A-4147-A177-3AD203B41FA5}">
                      <a16:colId xmlns:a16="http://schemas.microsoft.com/office/drawing/2014/main" val="1337843456"/>
                    </a:ext>
                  </a:extLst>
                </a:gridCol>
              </a:tblGrid>
              <a:tr h="401548">
                <a:tc>
                  <a:txBody>
                    <a:bodyPr/>
                    <a:lstStyle/>
                    <a:p>
                      <a:r>
                        <a:rPr lang="en-GB" sz="1400" dirty="0"/>
                        <a:t>Science</a:t>
                      </a:r>
                    </a:p>
                  </a:txBody>
                  <a:tcPr anchor="ctr"/>
                </a:tc>
                <a:extLst>
                  <a:ext uri="{0D108BD9-81ED-4DB2-BD59-A6C34878D82A}">
                    <a16:rowId xmlns:a16="http://schemas.microsoft.com/office/drawing/2014/main" val="1786578608"/>
                  </a:ext>
                </a:extLst>
              </a:tr>
              <a:tr h="1371697">
                <a:tc>
                  <a:txBody>
                    <a:bodyPr/>
                    <a:lstStyle/>
                    <a:p>
                      <a:r>
                        <a:rPr lang="en-GB" sz="1500" dirty="0"/>
                        <a:t>We will be continuing to learn about evolution and inheritance. We will then move on to </a:t>
                      </a:r>
                      <a:r>
                        <a:rPr lang="en-US" sz="1500" b="0" i="0" u="none" strike="noStrike" kern="1200" dirty="0">
                          <a:solidFill>
                            <a:schemeClr val="dk1"/>
                          </a:solidFill>
                          <a:effectLst/>
                          <a:latin typeface="+mn-lt"/>
                          <a:ea typeface="+mn-ea"/>
                          <a:cs typeface="+mn-cs"/>
                        </a:rPr>
                        <a:t>describing </a:t>
                      </a:r>
                      <a:r>
                        <a:rPr lang="en-GB" sz="1500" b="0" i="0" kern="1200" dirty="0">
                          <a:solidFill>
                            <a:schemeClr val="dk1"/>
                          </a:solidFill>
                          <a:effectLst/>
                          <a:latin typeface="+mn-lt"/>
                          <a:ea typeface="+mn-ea"/>
                          <a:cs typeface="+mn-cs"/>
                        </a:rPr>
                        <a:t>how living things are classified into broad groups according to common observable characteristics and based on similarities and differences, including micro-organisms, plants and animals.</a:t>
                      </a:r>
                    </a:p>
                    <a:p>
                      <a:endParaRPr lang="en-GB" sz="1400" dirty="0">
                        <a:latin typeface="+mn-lt"/>
                      </a:endParaRPr>
                    </a:p>
                  </a:txBody>
                  <a:tcPr/>
                </a:tc>
                <a:extLst>
                  <a:ext uri="{0D108BD9-81ED-4DB2-BD59-A6C34878D82A}">
                    <a16:rowId xmlns:a16="http://schemas.microsoft.com/office/drawing/2014/main" val="2171682978"/>
                  </a:ext>
                </a:extLst>
              </a:tr>
            </a:tbl>
          </a:graphicData>
        </a:graphic>
      </p:graphicFrame>
      <p:graphicFrame>
        <p:nvGraphicFramePr>
          <p:cNvPr id="10" name="Table 9">
            <a:extLst>
              <a:ext uri="{FF2B5EF4-FFF2-40B4-BE49-F238E27FC236}">
                <a16:creationId xmlns:a16="http://schemas.microsoft.com/office/drawing/2014/main" id="{F6BF2F47-F5A6-44A7-89DF-6F32BA1D053C}"/>
              </a:ext>
            </a:extLst>
          </p:cNvPr>
          <p:cNvGraphicFramePr>
            <a:graphicFrameLocks noGrp="1"/>
          </p:cNvGraphicFramePr>
          <p:nvPr>
            <p:extLst>
              <p:ext uri="{D42A27DB-BD31-4B8C-83A1-F6EECF244321}">
                <p14:modId xmlns:p14="http://schemas.microsoft.com/office/powerpoint/2010/main" val="2878634912"/>
              </p:ext>
            </p:extLst>
          </p:nvPr>
        </p:nvGraphicFramePr>
        <p:xfrm>
          <a:off x="201135" y="3450366"/>
          <a:ext cx="4163471" cy="1720478"/>
        </p:xfrm>
        <a:graphic>
          <a:graphicData uri="http://schemas.openxmlformats.org/drawingml/2006/table">
            <a:tbl>
              <a:tblPr firstRow="1" bandRow="1">
                <a:tableStyleId>{93296810-A885-4BE3-A3E7-6D5BEEA58F35}</a:tableStyleId>
              </a:tblPr>
              <a:tblGrid>
                <a:gridCol w="4163471">
                  <a:extLst>
                    <a:ext uri="{9D8B030D-6E8A-4147-A177-3AD203B41FA5}">
                      <a16:colId xmlns:a16="http://schemas.microsoft.com/office/drawing/2014/main" val="1337843456"/>
                    </a:ext>
                  </a:extLst>
                </a:gridCol>
              </a:tblGrid>
              <a:tr h="251401">
                <a:tc>
                  <a:txBody>
                    <a:bodyPr/>
                    <a:lstStyle/>
                    <a:p>
                      <a:r>
                        <a:rPr lang="en-GB" dirty="0"/>
                        <a:t>History / Geography </a:t>
                      </a:r>
                    </a:p>
                  </a:txBody>
                  <a:tcPr anchor="ctr"/>
                </a:tc>
                <a:extLst>
                  <a:ext uri="{0D108BD9-81ED-4DB2-BD59-A6C34878D82A}">
                    <a16:rowId xmlns:a16="http://schemas.microsoft.com/office/drawing/2014/main" val="1786578608"/>
                  </a:ext>
                </a:extLst>
              </a:tr>
              <a:tr h="13547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In Geography we will be learning about North and South America where the pupils will be investigating the physical features: rivers, mountains and populations and compare against each other. </a:t>
                      </a:r>
                    </a:p>
                  </a:txBody>
                  <a:tcPr/>
                </a:tc>
                <a:extLst>
                  <a:ext uri="{0D108BD9-81ED-4DB2-BD59-A6C34878D82A}">
                    <a16:rowId xmlns:a16="http://schemas.microsoft.com/office/drawing/2014/main" val="2171682978"/>
                  </a:ext>
                </a:extLst>
              </a:tr>
            </a:tbl>
          </a:graphicData>
        </a:graphic>
      </p:graphicFrame>
      <p:graphicFrame>
        <p:nvGraphicFramePr>
          <p:cNvPr id="12" name="Table 11">
            <a:extLst>
              <a:ext uri="{FF2B5EF4-FFF2-40B4-BE49-F238E27FC236}">
                <a16:creationId xmlns:a16="http://schemas.microsoft.com/office/drawing/2014/main" id="{0631405A-09BD-40D8-B190-EC27D20D8371}"/>
              </a:ext>
            </a:extLst>
          </p:cNvPr>
          <p:cNvGraphicFramePr>
            <a:graphicFrameLocks noGrp="1"/>
          </p:cNvGraphicFramePr>
          <p:nvPr>
            <p:extLst>
              <p:ext uri="{D42A27DB-BD31-4B8C-83A1-F6EECF244321}">
                <p14:modId xmlns:p14="http://schemas.microsoft.com/office/powerpoint/2010/main" val="1726033362"/>
              </p:ext>
            </p:extLst>
          </p:nvPr>
        </p:nvGraphicFramePr>
        <p:xfrm>
          <a:off x="201137" y="5192012"/>
          <a:ext cx="4163471" cy="1580901"/>
        </p:xfrm>
        <a:graphic>
          <a:graphicData uri="http://schemas.openxmlformats.org/drawingml/2006/table">
            <a:tbl>
              <a:tblPr firstRow="1" bandRow="1">
                <a:tableStyleId>{93296810-A885-4BE3-A3E7-6D5BEEA58F35}</a:tableStyleId>
              </a:tblPr>
              <a:tblGrid>
                <a:gridCol w="4163471">
                  <a:extLst>
                    <a:ext uri="{9D8B030D-6E8A-4147-A177-3AD203B41FA5}">
                      <a16:colId xmlns:a16="http://schemas.microsoft.com/office/drawing/2014/main" val="1337843456"/>
                    </a:ext>
                  </a:extLst>
                </a:gridCol>
              </a:tblGrid>
              <a:tr h="344125">
                <a:tc>
                  <a:txBody>
                    <a:bodyPr/>
                    <a:lstStyle/>
                    <a:p>
                      <a:r>
                        <a:rPr lang="en-GB" dirty="0"/>
                        <a:t>Art &amp; DT </a:t>
                      </a:r>
                    </a:p>
                  </a:txBody>
                  <a:tcPr anchor="ctr"/>
                </a:tc>
                <a:extLst>
                  <a:ext uri="{0D108BD9-81ED-4DB2-BD59-A6C34878D82A}">
                    <a16:rowId xmlns:a16="http://schemas.microsoft.com/office/drawing/2014/main" val="1786578608"/>
                  </a:ext>
                </a:extLst>
              </a:tr>
              <a:tr h="1215141">
                <a:tc>
                  <a:txBody>
                    <a:bodyPr/>
                    <a:lstStyle/>
                    <a:p>
                      <a:r>
                        <a:rPr lang="en-GB" sz="1400" b="0" dirty="0"/>
                        <a:t>Pupils will be looking at various architects and architecture in art.  Pupils will be looking at recreating building with using varying styles and creating a skyline scene. In DT pupils will be looking at range of skills to </a:t>
                      </a:r>
                      <a:r>
                        <a:rPr lang="en-GB" sz="1400" b="0"/>
                        <a:t>create products. </a:t>
                      </a:r>
                      <a:endParaRPr lang="en-GB" sz="1400" b="0" dirty="0"/>
                    </a:p>
                  </a:txBody>
                  <a:tcPr/>
                </a:tc>
                <a:extLst>
                  <a:ext uri="{0D108BD9-81ED-4DB2-BD59-A6C34878D82A}">
                    <a16:rowId xmlns:a16="http://schemas.microsoft.com/office/drawing/2014/main" val="2171682978"/>
                  </a:ext>
                </a:extLst>
              </a:tr>
            </a:tbl>
          </a:graphicData>
        </a:graphic>
      </p:graphicFrame>
      <p:graphicFrame>
        <p:nvGraphicFramePr>
          <p:cNvPr id="13" name="Table 12">
            <a:extLst>
              <a:ext uri="{FF2B5EF4-FFF2-40B4-BE49-F238E27FC236}">
                <a16:creationId xmlns:a16="http://schemas.microsoft.com/office/drawing/2014/main" id="{E578EDF0-7EBF-4637-839E-C002CD7B9ED3}"/>
              </a:ext>
            </a:extLst>
          </p:cNvPr>
          <p:cNvGraphicFramePr>
            <a:graphicFrameLocks noGrp="1"/>
          </p:cNvGraphicFramePr>
          <p:nvPr>
            <p:extLst>
              <p:ext uri="{D42A27DB-BD31-4B8C-83A1-F6EECF244321}">
                <p14:modId xmlns:p14="http://schemas.microsoft.com/office/powerpoint/2010/main" val="162062"/>
              </p:ext>
            </p:extLst>
          </p:nvPr>
        </p:nvGraphicFramePr>
        <p:xfrm>
          <a:off x="4485032" y="2618958"/>
          <a:ext cx="3665806" cy="2164080"/>
        </p:xfrm>
        <a:graphic>
          <a:graphicData uri="http://schemas.openxmlformats.org/drawingml/2006/table">
            <a:tbl>
              <a:tblPr firstRow="1" bandRow="1">
                <a:tableStyleId>{93296810-A885-4BE3-A3E7-6D5BEEA58F35}</a:tableStyleId>
              </a:tblPr>
              <a:tblGrid>
                <a:gridCol w="3665806">
                  <a:extLst>
                    <a:ext uri="{9D8B030D-6E8A-4147-A177-3AD203B41FA5}">
                      <a16:colId xmlns:a16="http://schemas.microsoft.com/office/drawing/2014/main" val="1337843456"/>
                    </a:ext>
                  </a:extLst>
                </a:gridCol>
              </a:tblGrid>
              <a:tr h="252702">
                <a:tc>
                  <a:txBody>
                    <a:bodyPr/>
                    <a:lstStyle/>
                    <a:p>
                      <a:r>
                        <a:rPr lang="en-GB" dirty="0"/>
                        <a:t>RE</a:t>
                      </a:r>
                    </a:p>
                  </a:txBody>
                  <a:tcPr anchor="ctr"/>
                </a:tc>
                <a:extLst>
                  <a:ext uri="{0D108BD9-81ED-4DB2-BD59-A6C34878D82A}">
                    <a16:rowId xmlns:a16="http://schemas.microsoft.com/office/drawing/2014/main" val="1786578608"/>
                  </a:ext>
                </a:extLst>
              </a:tr>
              <a:tr h="12845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In RE we are looking at a Judaism unit with the question: </a:t>
                      </a:r>
                      <a:r>
                        <a:rPr lang="en-GB" sz="1400" kern="1200" dirty="0">
                          <a:solidFill>
                            <a:schemeClr val="dk1"/>
                          </a:solidFill>
                          <a:effectLst/>
                          <a:latin typeface="+mn-lt"/>
                          <a:ea typeface="+mn-ea"/>
                          <a:cs typeface="+mn-cs"/>
                        </a:rPr>
                        <a:t>How are sacred teachings and stories interpreted by Jews today? </a:t>
                      </a:r>
                      <a:r>
                        <a:rPr lang="en-GB" sz="1400" b="0" i="0" kern="1200" dirty="0">
                          <a:solidFill>
                            <a:schemeClr val="dk1"/>
                          </a:solidFill>
                          <a:effectLst/>
                          <a:latin typeface="+mn-lt"/>
                          <a:ea typeface="+mn-ea"/>
                          <a:cs typeface="+mn-cs"/>
                        </a:rPr>
                        <a:t>This enquiry builds on prior learning about Shabbat and examines how different Jewish communities would interpret sacred teachings and stories and put their lessons into practice in their lives.</a:t>
                      </a:r>
                      <a:endParaRPr lang="en-GB" sz="14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b="0" i="0" kern="1200" dirty="0">
                        <a:solidFill>
                          <a:schemeClr val="dk1"/>
                        </a:solidFill>
                        <a:effectLst/>
                        <a:latin typeface="+mn-lt"/>
                        <a:ea typeface="+mn-ea"/>
                        <a:cs typeface="+mn-cs"/>
                      </a:endParaRPr>
                    </a:p>
                  </a:txBody>
                  <a:tcPr/>
                </a:tc>
                <a:extLst>
                  <a:ext uri="{0D108BD9-81ED-4DB2-BD59-A6C34878D82A}">
                    <a16:rowId xmlns:a16="http://schemas.microsoft.com/office/drawing/2014/main" val="2171682978"/>
                  </a:ext>
                </a:extLst>
              </a:tr>
            </a:tbl>
          </a:graphicData>
        </a:graphic>
      </p:graphicFrame>
      <p:graphicFrame>
        <p:nvGraphicFramePr>
          <p:cNvPr id="14" name="Table 13">
            <a:extLst>
              <a:ext uri="{FF2B5EF4-FFF2-40B4-BE49-F238E27FC236}">
                <a16:creationId xmlns:a16="http://schemas.microsoft.com/office/drawing/2014/main" id="{A67AED8A-3D48-48B8-B381-BC6349F0A3F0}"/>
              </a:ext>
            </a:extLst>
          </p:cNvPr>
          <p:cNvGraphicFramePr>
            <a:graphicFrameLocks noGrp="1"/>
          </p:cNvGraphicFramePr>
          <p:nvPr>
            <p:extLst>
              <p:ext uri="{D42A27DB-BD31-4B8C-83A1-F6EECF244321}">
                <p14:modId xmlns:p14="http://schemas.microsoft.com/office/powerpoint/2010/main" val="3202183218"/>
              </p:ext>
            </p:extLst>
          </p:nvPr>
        </p:nvGraphicFramePr>
        <p:xfrm>
          <a:off x="8232380" y="2559431"/>
          <a:ext cx="3740513" cy="1953641"/>
        </p:xfrm>
        <a:graphic>
          <a:graphicData uri="http://schemas.openxmlformats.org/drawingml/2006/table">
            <a:tbl>
              <a:tblPr firstRow="1" bandRow="1">
                <a:tableStyleId>{93296810-A885-4BE3-A3E7-6D5BEEA58F35}</a:tableStyleId>
              </a:tblPr>
              <a:tblGrid>
                <a:gridCol w="3740513">
                  <a:extLst>
                    <a:ext uri="{9D8B030D-6E8A-4147-A177-3AD203B41FA5}">
                      <a16:colId xmlns:a16="http://schemas.microsoft.com/office/drawing/2014/main" val="1337843456"/>
                    </a:ext>
                  </a:extLst>
                </a:gridCol>
              </a:tblGrid>
              <a:tr h="335649">
                <a:tc>
                  <a:txBody>
                    <a:bodyPr/>
                    <a:lstStyle/>
                    <a:p>
                      <a:r>
                        <a:rPr lang="en-GB" dirty="0"/>
                        <a:t>Computing</a:t>
                      </a:r>
                    </a:p>
                  </a:txBody>
                  <a:tcPr anchor="ctr"/>
                </a:tc>
                <a:extLst>
                  <a:ext uri="{0D108BD9-81ED-4DB2-BD59-A6C34878D82A}">
                    <a16:rowId xmlns:a16="http://schemas.microsoft.com/office/drawing/2014/main" val="1786578608"/>
                  </a:ext>
                </a:extLst>
              </a:tr>
              <a:tr h="1454478">
                <a:tc>
                  <a:txBody>
                    <a:bodyPr/>
                    <a:lstStyle/>
                    <a:p>
                      <a:pPr algn="l">
                        <a:lnSpc>
                          <a:spcPct val="107000"/>
                        </a:lnSpc>
                        <a:spcAft>
                          <a:spcPts val="800"/>
                        </a:spcAft>
                      </a:pPr>
                      <a:r>
                        <a:rPr lang="en-GB" sz="1400" b="0" i="0" kern="1200" dirty="0">
                          <a:solidFill>
                            <a:schemeClr val="dk1"/>
                          </a:solidFill>
                          <a:effectLst/>
                          <a:latin typeface="+mn-lt"/>
                          <a:ea typeface="+mn-ea"/>
                          <a:cs typeface="+mn-cs"/>
                        </a:rPr>
                        <a:t>This unit offers pupils the opportunity to use all of the programming skills learnt while now  also utilising a physical device — the </a:t>
                      </a:r>
                      <a:r>
                        <a:rPr lang="en-GB" sz="1400" b="0" i="0" kern="1200" dirty="0" err="1">
                          <a:solidFill>
                            <a:schemeClr val="dk1"/>
                          </a:solidFill>
                          <a:effectLst/>
                          <a:latin typeface="+mn-lt"/>
                          <a:ea typeface="+mn-ea"/>
                          <a:cs typeface="+mn-cs"/>
                        </a:rPr>
                        <a:t>micro:bit</a:t>
                      </a:r>
                      <a:r>
                        <a:rPr lang="en-GB" sz="1400" b="0" i="0" kern="1200" dirty="0">
                          <a:solidFill>
                            <a:schemeClr val="dk1"/>
                          </a:solidFill>
                          <a:effectLst/>
                          <a:latin typeface="+mn-lt"/>
                          <a:ea typeface="+mn-ea"/>
                          <a:cs typeface="+mn-cs"/>
                        </a:rPr>
                        <a:t>. Pupils  will begin with a simple program for pupils to build in and test within the new programming environment, before transferring it to their </a:t>
                      </a:r>
                      <a:r>
                        <a:rPr lang="en-GB" sz="1400" b="0" i="0" kern="1200" dirty="0" err="1">
                          <a:solidFill>
                            <a:schemeClr val="dk1"/>
                          </a:solidFill>
                          <a:effectLst/>
                          <a:latin typeface="+mn-lt"/>
                          <a:ea typeface="+mn-ea"/>
                          <a:cs typeface="+mn-cs"/>
                        </a:rPr>
                        <a:t>micro:bit</a:t>
                      </a:r>
                      <a:r>
                        <a:rPr lang="en-GB" sz="1400" b="0" i="0" kern="1200" dirty="0">
                          <a:solidFill>
                            <a:schemeClr val="dk1"/>
                          </a:solidFill>
                          <a:effectLst/>
                          <a:latin typeface="+mn-lt"/>
                          <a:ea typeface="+mn-ea"/>
                          <a:cs typeface="+mn-cs"/>
                        </a:rPr>
                        <a:t>. </a:t>
                      </a:r>
                    </a:p>
                  </a:txBody>
                  <a:tcPr marL="114300" marR="114300" marT="0" marB="0"/>
                </a:tc>
                <a:extLst>
                  <a:ext uri="{0D108BD9-81ED-4DB2-BD59-A6C34878D82A}">
                    <a16:rowId xmlns:a16="http://schemas.microsoft.com/office/drawing/2014/main" val="2171682978"/>
                  </a:ext>
                </a:extLst>
              </a:tr>
            </a:tbl>
          </a:graphicData>
        </a:graphic>
      </p:graphicFrame>
      <p:graphicFrame>
        <p:nvGraphicFramePr>
          <p:cNvPr id="15" name="Table 14">
            <a:extLst>
              <a:ext uri="{FF2B5EF4-FFF2-40B4-BE49-F238E27FC236}">
                <a16:creationId xmlns:a16="http://schemas.microsoft.com/office/drawing/2014/main" id="{513AC508-FC68-42F9-A28F-33BEB6A59376}"/>
              </a:ext>
            </a:extLst>
          </p:cNvPr>
          <p:cNvGraphicFramePr>
            <a:graphicFrameLocks noGrp="1"/>
          </p:cNvGraphicFramePr>
          <p:nvPr>
            <p:extLst>
              <p:ext uri="{D42A27DB-BD31-4B8C-83A1-F6EECF244321}">
                <p14:modId xmlns:p14="http://schemas.microsoft.com/office/powerpoint/2010/main" val="1821997508"/>
              </p:ext>
            </p:extLst>
          </p:nvPr>
        </p:nvGraphicFramePr>
        <p:xfrm>
          <a:off x="4416208" y="4529019"/>
          <a:ext cx="1987309" cy="2215088"/>
        </p:xfrm>
        <a:graphic>
          <a:graphicData uri="http://schemas.openxmlformats.org/drawingml/2006/table">
            <a:tbl>
              <a:tblPr firstRow="1" bandRow="1">
                <a:tableStyleId>{93296810-A885-4BE3-A3E7-6D5BEEA58F35}</a:tableStyleId>
              </a:tblPr>
              <a:tblGrid>
                <a:gridCol w="1987309">
                  <a:extLst>
                    <a:ext uri="{9D8B030D-6E8A-4147-A177-3AD203B41FA5}">
                      <a16:colId xmlns:a16="http://schemas.microsoft.com/office/drawing/2014/main" val="1337843456"/>
                    </a:ext>
                  </a:extLst>
                </a:gridCol>
              </a:tblGrid>
              <a:tr h="142636">
                <a:tc>
                  <a:txBody>
                    <a:bodyPr/>
                    <a:lstStyle/>
                    <a:p>
                      <a:r>
                        <a:rPr lang="en-GB" dirty="0"/>
                        <a:t>PSHE</a:t>
                      </a:r>
                    </a:p>
                  </a:txBody>
                  <a:tcPr anchor="ctr"/>
                </a:tc>
                <a:extLst>
                  <a:ext uri="{0D108BD9-81ED-4DB2-BD59-A6C34878D82A}">
                    <a16:rowId xmlns:a16="http://schemas.microsoft.com/office/drawing/2014/main" val="1786578608"/>
                  </a:ext>
                </a:extLst>
              </a:tr>
              <a:tr h="1849328">
                <a:tc>
                  <a:txBody>
                    <a:bodyPr/>
                    <a:lstStyle/>
                    <a:p>
                      <a:r>
                        <a:rPr lang="en-GB" sz="1400" dirty="0"/>
                        <a:t>We will be looking at ‘Changing Me’. They will understand that every is unique and special before moving onto expressing how they feel when change happens and know who to talk to. </a:t>
                      </a:r>
                    </a:p>
                  </a:txBody>
                  <a:tcPr/>
                </a:tc>
                <a:extLst>
                  <a:ext uri="{0D108BD9-81ED-4DB2-BD59-A6C34878D82A}">
                    <a16:rowId xmlns:a16="http://schemas.microsoft.com/office/drawing/2014/main" val="2171682978"/>
                  </a:ext>
                </a:extLst>
              </a:tr>
            </a:tbl>
          </a:graphicData>
        </a:graphic>
      </p:graphicFrame>
      <p:graphicFrame>
        <p:nvGraphicFramePr>
          <p:cNvPr id="16" name="Table 15">
            <a:extLst>
              <a:ext uri="{FF2B5EF4-FFF2-40B4-BE49-F238E27FC236}">
                <a16:creationId xmlns:a16="http://schemas.microsoft.com/office/drawing/2014/main" id="{31C26C41-BF83-4C9A-8B11-EE06B7BFA4C7}"/>
              </a:ext>
            </a:extLst>
          </p:cNvPr>
          <p:cNvGraphicFramePr>
            <a:graphicFrameLocks noGrp="1"/>
          </p:cNvGraphicFramePr>
          <p:nvPr>
            <p:extLst>
              <p:ext uri="{D42A27DB-BD31-4B8C-83A1-F6EECF244321}">
                <p14:modId xmlns:p14="http://schemas.microsoft.com/office/powerpoint/2010/main" val="3023173797"/>
              </p:ext>
            </p:extLst>
          </p:nvPr>
        </p:nvGraphicFramePr>
        <p:xfrm>
          <a:off x="6503027" y="4529019"/>
          <a:ext cx="1647811" cy="2257038"/>
        </p:xfrm>
        <a:graphic>
          <a:graphicData uri="http://schemas.openxmlformats.org/drawingml/2006/table">
            <a:tbl>
              <a:tblPr firstRow="1" bandRow="1">
                <a:tableStyleId>{93296810-A885-4BE3-A3E7-6D5BEEA58F35}</a:tableStyleId>
              </a:tblPr>
              <a:tblGrid>
                <a:gridCol w="1647811">
                  <a:extLst>
                    <a:ext uri="{9D8B030D-6E8A-4147-A177-3AD203B41FA5}">
                      <a16:colId xmlns:a16="http://schemas.microsoft.com/office/drawing/2014/main" val="1337843456"/>
                    </a:ext>
                  </a:extLst>
                </a:gridCol>
              </a:tblGrid>
              <a:tr h="435567">
                <a:tc>
                  <a:txBody>
                    <a:bodyPr/>
                    <a:lstStyle/>
                    <a:p>
                      <a:r>
                        <a:rPr lang="en-GB" dirty="0"/>
                        <a:t>PE</a:t>
                      </a:r>
                    </a:p>
                  </a:txBody>
                  <a:tcPr anchor="ctr"/>
                </a:tc>
                <a:extLst>
                  <a:ext uri="{0D108BD9-81ED-4DB2-BD59-A6C34878D82A}">
                    <a16:rowId xmlns:a16="http://schemas.microsoft.com/office/drawing/2014/main" val="1786578608"/>
                  </a:ext>
                </a:extLst>
              </a:tr>
              <a:tr h="1821471">
                <a:tc>
                  <a:txBody>
                    <a:bodyPr/>
                    <a:lstStyle/>
                    <a:p>
                      <a:r>
                        <a:rPr lang="en-GB" sz="1400" dirty="0"/>
                        <a:t>This half-term we will be developing skills in Rounders.</a:t>
                      </a:r>
                    </a:p>
                    <a:p>
                      <a:endParaRPr lang="en-GB" sz="1400" dirty="0"/>
                    </a:p>
                    <a:p>
                      <a:r>
                        <a:rPr lang="en-GB" sz="1400" dirty="0"/>
                        <a:t>These include: throwing, catching, bowling, batting and fielding. </a:t>
                      </a:r>
                    </a:p>
                  </a:txBody>
                  <a:tcPr/>
                </a:tc>
                <a:extLst>
                  <a:ext uri="{0D108BD9-81ED-4DB2-BD59-A6C34878D82A}">
                    <a16:rowId xmlns:a16="http://schemas.microsoft.com/office/drawing/2014/main" val="2171682978"/>
                  </a:ext>
                </a:extLst>
              </a:tr>
            </a:tbl>
          </a:graphicData>
        </a:graphic>
      </p:graphicFrame>
      <p:graphicFrame>
        <p:nvGraphicFramePr>
          <p:cNvPr id="17" name="Table 16">
            <a:extLst>
              <a:ext uri="{FF2B5EF4-FFF2-40B4-BE49-F238E27FC236}">
                <a16:creationId xmlns:a16="http://schemas.microsoft.com/office/drawing/2014/main" id="{CABFC04D-A76D-48FA-9F0A-E6AFBA8AE999}"/>
              </a:ext>
            </a:extLst>
          </p:cNvPr>
          <p:cNvGraphicFramePr>
            <a:graphicFrameLocks noGrp="1"/>
          </p:cNvGraphicFramePr>
          <p:nvPr>
            <p:extLst>
              <p:ext uri="{D42A27DB-BD31-4B8C-83A1-F6EECF244321}">
                <p14:modId xmlns:p14="http://schemas.microsoft.com/office/powerpoint/2010/main" val="762663397"/>
              </p:ext>
            </p:extLst>
          </p:nvPr>
        </p:nvGraphicFramePr>
        <p:xfrm>
          <a:off x="8232377" y="4539264"/>
          <a:ext cx="1835339" cy="2222841"/>
        </p:xfrm>
        <a:graphic>
          <a:graphicData uri="http://schemas.openxmlformats.org/drawingml/2006/table">
            <a:tbl>
              <a:tblPr firstRow="1" bandRow="1">
                <a:tableStyleId>{93296810-A885-4BE3-A3E7-6D5BEEA58F35}</a:tableStyleId>
              </a:tblPr>
              <a:tblGrid>
                <a:gridCol w="1835339">
                  <a:extLst>
                    <a:ext uri="{9D8B030D-6E8A-4147-A177-3AD203B41FA5}">
                      <a16:colId xmlns:a16="http://schemas.microsoft.com/office/drawing/2014/main" val="1337843456"/>
                    </a:ext>
                  </a:extLst>
                </a:gridCol>
              </a:tblGrid>
              <a:tr h="407762">
                <a:tc>
                  <a:txBody>
                    <a:bodyPr/>
                    <a:lstStyle/>
                    <a:p>
                      <a:r>
                        <a:rPr lang="en-GB" dirty="0"/>
                        <a:t>Music</a:t>
                      </a:r>
                    </a:p>
                  </a:txBody>
                  <a:tcPr anchor="ctr"/>
                </a:tc>
                <a:extLst>
                  <a:ext uri="{0D108BD9-81ED-4DB2-BD59-A6C34878D82A}">
                    <a16:rowId xmlns:a16="http://schemas.microsoft.com/office/drawing/2014/main" val="1786578608"/>
                  </a:ext>
                </a:extLst>
              </a:tr>
              <a:tr h="1815079">
                <a:tc>
                  <a:txBody>
                    <a:bodyPr/>
                    <a:lstStyle/>
                    <a:p>
                      <a:r>
                        <a:rPr lang="en-GB" sz="1400" i="0" kern="1200" dirty="0">
                          <a:solidFill>
                            <a:schemeClr val="dk1"/>
                          </a:solidFill>
                          <a:effectLst/>
                          <a:latin typeface="+mn-lt"/>
                          <a:ea typeface="+mn-ea"/>
                          <a:cs typeface="+mn-cs"/>
                        </a:rPr>
                        <a:t>In music the pupils will be learning the songs for the Year 5 and Year 6 musical performance.  Putting into practise the skills they have learnt in Key Stage 2. </a:t>
                      </a:r>
                      <a:endParaRPr lang="en-GB" sz="1400" i="0" dirty="0"/>
                    </a:p>
                  </a:txBody>
                  <a:tcPr/>
                </a:tc>
                <a:extLst>
                  <a:ext uri="{0D108BD9-81ED-4DB2-BD59-A6C34878D82A}">
                    <a16:rowId xmlns:a16="http://schemas.microsoft.com/office/drawing/2014/main" val="2171682978"/>
                  </a:ext>
                </a:extLst>
              </a:tr>
            </a:tbl>
          </a:graphicData>
        </a:graphic>
      </p:graphicFrame>
      <p:graphicFrame>
        <p:nvGraphicFramePr>
          <p:cNvPr id="18" name="Table 17">
            <a:extLst>
              <a:ext uri="{FF2B5EF4-FFF2-40B4-BE49-F238E27FC236}">
                <a16:creationId xmlns:a16="http://schemas.microsoft.com/office/drawing/2014/main" id="{0C72E488-66D1-4F8C-BC5E-D49BC2011FC1}"/>
              </a:ext>
            </a:extLst>
          </p:cNvPr>
          <p:cNvGraphicFramePr>
            <a:graphicFrameLocks noGrp="1"/>
          </p:cNvGraphicFramePr>
          <p:nvPr>
            <p:extLst>
              <p:ext uri="{D42A27DB-BD31-4B8C-83A1-F6EECF244321}">
                <p14:modId xmlns:p14="http://schemas.microsoft.com/office/powerpoint/2010/main" val="641512346"/>
              </p:ext>
            </p:extLst>
          </p:nvPr>
        </p:nvGraphicFramePr>
        <p:xfrm>
          <a:off x="10149255" y="4528457"/>
          <a:ext cx="1868634" cy="2244456"/>
        </p:xfrm>
        <a:graphic>
          <a:graphicData uri="http://schemas.openxmlformats.org/drawingml/2006/table">
            <a:tbl>
              <a:tblPr firstRow="1" bandRow="1">
                <a:tableStyleId>{93296810-A885-4BE3-A3E7-6D5BEEA58F35}</a:tableStyleId>
              </a:tblPr>
              <a:tblGrid>
                <a:gridCol w="1868634">
                  <a:extLst>
                    <a:ext uri="{9D8B030D-6E8A-4147-A177-3AD203B41FA5}">
                      <a16:colId xmlns:a16="http://schemas.microsoft.com/office/drawing/2014/main" val="1337843456"/>
                    </a:ext>
                  </a:extLst>
                </a:gridCol>
              </a:tblGrid>
              <a:tr h="566479">
                <a:tc>
                  <a:txBody>
                    <a:bodyPr/>
                    <a:lstStyle/>
                    <a:p>
                      <a:r>
                        <a:rPr lang="en-GB" sz="1400"/>
                        <a:t>French </a:t>
                      </a:r>
                      <a:endParaRPr lang="en-GB" sz="1400" dirty="0"/>
                    </a:p>
                  </a:txBody>
                  <a:tcPr anchor="ctr"/>
                </a:tc>
                <a:extLst>
                  <a:ext uri="{0D108BD9-81ED-4DB2-BD59-A6C34878D82A}">
                    <a16:rowId xmlns:a16="http://schemas.microsoft.com/office/drawing/2014/main" val="1786578608"/>
                  </a:ext>
                </a:extLst>
              </a:tr>
              <a:tr h="167797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i="0" kern="1200" dirty="0">
                          <a:solidFill>
                            <a:schemeClr val="dk1"/>
                          </a:solidFill>
                          <a:effectLst/>
                          <a:latin typeface="+mn-lt"/>
                          <a:ea typeface="+mn-ea"/>
                          <a:cs typeface="+mn-cs"/>
                        </a:rPr>
                        <a:t>In this unit pupils will be learning about The Olympics Games. </a:t>
                      </a:r>
                      <a:r>
                        <a:rPr lang="en-GB" sz="1400" b="0" i="0" kern="1200" dirty="0">
                          <a:solidFill>
                            <a:schemeClr val="dk1"/>
                          </a:solidFill>
                          <a:effectLst/>
                          <a:latin typeface="+mn-lt"/>
                          <a:ea typeface="+mn-ea"/>
                          <a:cs typeface="+mn-cs"/>
                        </a:rPr>
                        <a:t>They  will understand slightly longer and more complicated text in French.</a:t>
                      </a:r>
                      <a:r>
                        <a:rPr lang="en-US" sz="1400" b="0" i="0" kern="1200" dirty="0">
                          <a:solidFill>
                            <a:schemeClr val="dk1"/>
                          </a:solidFill>
                          <a:effectLst/>
                          <a:latin typeface="+mn-lt"/>
                          <a:ea typeface="+mn-ea"/>
                          <a:cs typeface="+mn-cs"/>
                        </a:rPr>
                        <a:t> </a:t>
                      </a:r>
                    </a:p>
                  </a:txBody>
                  <a:tcPr/>
                </a:tc>
                <a:extLst>
                  <a:ext uri="{0D108BD9-81ED-4DB2-BD59-A6C34878D82A}">
                    <a16:rowId xmlns:a16="http://schemas.microsoft.com/office/drawing/2014/main" val="2171682978"/>
                  </a:ext>
                </a:extLst>
              </a:tr>
            </a:tbl>
          </a:graphicData>
        </a:graphic>
      </p:graphicFrame>
      <p:pic>
        <p:nvPicPr>
          <p:cNvPr id="1026" name="Picture 2" descr="Planet Earth North South America Stock ...">
            <a:extLst>
              <a:ext uri="{FF2B5EF4-FFF2-40B4-BE49-F238E27FC236}">
                <a16:creationId xmlns:a16="http://schemas.microsoft.com/office/drawing/2014/main" id="{ED868838-429F-9145-3AA9-B28EEB4136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3057" y="280129"/>
            <a:ext cx="1011806" cy="9895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47982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6749df9f-eb47-44f2-be0e-f72bd5306b52" xsi:nil="true"/>
    <lcf76f155ced4ddcb4097134ff3c332f xmlns="ea49b8bd-d29e-4d46-aff1-e5ae5b22063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DB2DFB282FC574797A8C1D9D477840E" ma:contentTypeVersion="12" ma:contentTypeDescription="Create a new document." ma:contentTypeScope="" ma:versionID="2f32fadd2b51c43895a666f4b93f8ca9">
  <xsd:schema xmlns:xsd="http://www.w3.org/2001/XMLSchema" xmlns:xs="http://www.w3.org/2001/XMLSchema" xmlns:p="http://schemas.microsoft.com/office/2006/metadata/properties" xmlns:ns2="ea49b8bd-d29e-4d46-aff1-e5ae5b220632" xmlns:ns3="6749df9f-eb47-44f2-be0e-f72bd5306b52" targetNamespace="http://schemas.microsoft.com/office/2006/metadata/properties" ma:root="true" ma:fieldsID="1fe4f26bbea51cdab5b444fd3f6d596c" ns2:_="" ns3:_="">
    <xsd:import namespace="ea49b8bd-d29e-4d46-aff1-e5ae5b220632"/>
    <xsd:import namespace="6749df9f-eb47-44f2-be0e-f72bd5306b5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a49b8bd-d29e-4d46-aff1-e5ae5b22063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d7f2d8c2-54ac-484e-a02a-080cea7a550d"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749df9f-eb47-44f2-be0e-f72bd5306b52"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7b2e5981-123d-4d1a-a550-8105e8e0e8c4}" ma:internalName="TaxCatchAll" ma:showField="CatchAllData" ma:web="6749df9f-eb47-44f2-be0e-f72bd5306b5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D2BC8FF-D64D-430B-B35D-F2C5F72C9672}">
  <ds:schemaRefs>
    <ds:schemaRef ds:uri="http://schemas.microsoft.com/office/2006/documentManagement/types"/>
    <ds:schemaRef ds:uri="http://purl.org/dc/terms/"/>
    <ds:schemaRef ds:uri="http://schemas.microsoft.com/office/2006/metadata/properties"/>
    <ds:schemaRef ds:uri="http://schemas.microsoft.com/office/infopath/2007/PartnerControls"/>
    <ds:schemaRef ds:uri="http://purl.org/dc/elements/1.1/"/>
    <ds:schemaRef ds:uri="http://purl.org/dc/dcmitype/"/>
    <ds:schemaRef ds:uri="6ae68591-fc20-448c-9be0-09cb04b1408e"/>
    <ds:schemaRef ds:uri="http://www.w3.org/XML/1998/namespace"/>
    <ds:schemaRef ds:uri="http://schemas.openxmlformats.org/package/2006/metadata/core-properties"/>
    <ds:schemaRef ds:uri="9788b7d8-3b5c-4b09-8cf8-14acf47762f7"/>
  </ds:schemaRefs>
</ds:datastoreItem>
</file>

<file path=customXml/itemProps2.xml><?xml version="1.0" encoding="utf-8"?>
<ds:datastoreItem xmlns:ds="http://schemas.openxmlformats.org/officeDocument/2006/customXml" ds:itemID="{DD06EBA1-5A79-4761-A012-E55BEBBD7AB9}">
  <ds:schemaRefs>
    <ds:schemaRef ds:uri="http://schemas.microsoft.com/sharepoint/v3/contenttype/forms"/>
  </ds:schemaRefs>
</ds:datastoreItem>
</file>

<file path=customXml/itemProps3.xml><?xml version="1.0" encoding="utf-8"?>
<ds:datastoreItem xmlns:ds="http://schemas.openxmlformats.org/officeDocument/2006/customXml" ds:itemID="{0579CDF6-2EC8-44AD-8B04-EF065F0CFA7B}"/>
</file>

<file path=docProps/app.xml><?xml version="1.0" encoding="utf-8"?>
<Properties xmlns="http://schemas.openxmlformats.org/officeDocument/2006/extended-properties" xmlns:vt="http://schemas.openxmlformats.org/officeDocument/2006/docPropsVTypes">
  <TotalTime>2164</TotalTime>
  <Words>456</Words>
  <Application>Microsoft Office PowerPoint</Application>
  <PresentationFormat>Widescreen</PresentationFormat>
  <Paragraphs>29</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 Owen</dc:creator>
  <cp:lastModifiedBy>Parveen Din</cp:lastModifiedBy>
  <cp:revision>76</cp:revision>
  <dcterms:created xsi:type="dcterms:W3CDTF">2022-01-07T10:34:56Z</dcterms:created>
  <dcterms:modified xsi:type="dcterms:W3CDTF">2026-06-02T09:35:17Z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0x0101006DB2DFB282FC574797A8C1D9D477840E</vt:lpwstr>
  </property>
</Properties>
</file>