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400DCD-770F-90B9-F5C1-C1D9263439FE}" v="233" dt="2023-01-10T21:12:06.6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4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2BDB-127D-4CCA-95DC-5BF7D55E9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BEEE5-E26D-4F98-AF9F-CD9983C4B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4C868-5A9F-4832-8EC9-0090E653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E74FE-5747-4A85-8CF6-46F786F1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32454-C9E3-45E1-86BD-C1054059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76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3220-CD31-4605-8DA6-5A7A4AF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F2523-5B21-4F61-8ACE-C7C33A1FE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9F439-93DA-4DED-9E3C-40A7A9F7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9C8FF-EB98-4E3F-9007-BE9074CB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530AC-E94C-47D3-AC85-CAB823600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02333-6502-4919-A870-56033D4DC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CC33C-3340-4A44-99A4-3A43316C9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47597-5C3B-4C7C-9DB4-028D92A0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E944B-979C-4E30-8749-B15CE8AEB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C824A-0B7D-4188-AEB1-6E4A76D9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22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42B08-E0D7-4AE1-9B59-477BACCA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BB42F-87C0-4F52-BBA7-1DDF53F39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3FF57-D74D-4B1B-A7BB-14431C15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3CB4D-3811-419D-ABD2-D2F5BB247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32993-B291-45C1-A4C9-7D9668FB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6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A3EFB-8FA0-4096-829B-E9B8E9993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D2943-FC3C-4234-A0E6-8112740CB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6F23D-7E1A-4584-A2F8-F3300F69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348FA-DC5D-4DC0-8E3E-5FD3F717E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FF58F-F166-431D-A4F4-82C645B4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41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3C80-B963-4AE7-AA61-675C1F8A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5D092-9AA3-4196-B6D7-6540DBFF6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88759-300B-4ACD-A29F-212F0BA62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9F387-0E02-47D4-83D2-21B12DBE5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8C58C-B841-403C-8AEB-C533B152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2059-00A5-4BB5-89CF-12B0859B8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84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1B50-03BC-44FD-BD99-CBC85C5B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D8C12-9510-4C93-A6D7-89291E123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CFA1A-A14B-46BC-8DC1-1ADF67AAA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0272E-BE53-4DF4-B1A7-EA53263C4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28BC9-5650-4494-8762-7193D19023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F4346B-907A-4D4F-A079-18AD41928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293722-1DBA-49AF-85F9-6B69D716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977FC-B443-4E2E-BB14-22709E3A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24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4B08-D3D8-4B32-AF10-094252D9F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52E7F-3D00-4E33-9DD3-04CC18625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AB1F9-8A14-4F32-A588-1817B459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6E3E9-4F96-461B-AB20-D081702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7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53B75-5EDD-4B30-8349-4EB1D522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CA0B36-0FBC-4B63-99C5-0E48D9FD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E4803-EF21-4799-8196-EBFA1E52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12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C74CC-A74A-4C02-ABC9-5E28B7CDB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96AD-68F2-44F7-9865-31D2F545B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0BA6F5-BA26-4919-AA5F-BC6A456B9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14485-B2C7-48A3-9C87-31D6C6E1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95F3C-F093-43F1-9A7D-82E0853CC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C612F-E072-40E6-AB35-157EFF982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4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3637-0112-4ECA-9272-004FEC53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AD555-B292-4367-858D-EDFA903C3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857DB4-CFA4-4E16-A9E1-FE55ADB93F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B896-FCF5-4C21-8C8D-78CC0700C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2DC7F-833E-4D64-A92E-F4E9B1C8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F5B7E-34B6-41B6-BBC5-7467C290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66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73CA0B-2498-457B-AA45-7F54CE125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E1821-33EA-47D8-B75E-16A7D06CE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92FEB-BB09-4D15-A2FD-9690E8A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D02C9-3D8C-4CD4-BD60-FDCD58772382}" type="datetimeFigureOut">
              <a:rPr lang="en-GB" smtClean="0"/>
              <a:t>11/09/2024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32B41-D5EA-403F-B01D-60973296E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A5E04-8AAC-4614-88B6-2F9F8404BD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EDC97-8A51-4447-AC82-4CB2BBC37F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6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27D964CA-FAD4-40D5-8A19-F7B4BB482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138" y="188666"/>
            <a:ext cx="4030663" cy="983292"/>
          </a:xfrm>
          <a:prstGeom prst="rect">
            <a:avLst/>
          </a:prstGeom>
          <a:noFill/>
          <a:ln w="28575" algn="in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Our theme this half term is…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All about me!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A8CF3AC-CD02-44AC-BB62-4E92093EB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4309"/>
              </p:ext>
            </p:extLst>
          </p:nvPr>
        </p:nvGraphicFramePr>
        <p:xfrm>
          <a:off x="4464117" y="208976"/>
          <a:ext cx="3746630" cy="23657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4663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23592">
                <a:tc>
                  <a:txBody>
                    <a:bodyPr/>
                    <a:lstStyle/>
                    <a:p>
                      <a:r>
                        <a:rPr lang="en-GB" dirty="0"/>
                        <a:t>Drawing Club (Writing)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942160">
                <a:tc>
                  <a:txBody>
                    <a:bodyPr/>
                    <a:lstStyle/>
                    <a:p>
                      <a:r>
                        <a:rPr lang="en-GB" sz="1600" dirty="0"/>
                        <a:t>We will be focusing on these texts: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aseline="0" dirty="0"/>
                        <a:t>Little Red Hen, Not Now Bernard, Goldilocks, A dark, dark tale, Three Little Pigs and We’re going on a bear hunt.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600" baseline="0" dirty="0"/>
                        <a:t>We will use these books to learn how to mark make, write sounds and begin to write words.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9206755-AFEA-4C39-969A-3A80F2EEC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716537"/>
              </p:ext>
            </p:extLst>
          </p:nvPr>
        </p:nvGraphicFramePr>
        <p:xfrm>
          <a:off x="8244232" y="208976"/>
          <a:ext cx="3746630" cy="24408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4663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5983">
                <a:tc>
                  <a:txBody>
                    <a:bodyPr/>
                    <a:lstStyle/>
                    <a:p>
                      <a:r>
                        <a:rPr lang="en-GB" dirty="0"/>
                        <a:t>Maths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2004855">
                <a:tc>
                  <a:txBody>
                    <a:bodyPr/>
                    <a:lstStyle/>
                    <a:p>
                      <a:r>
                        <a:rPr lang="en-GB" sz="1700" dirty="0"/>
                        <a:t>We</a:t>
                      </a:r>
                      <a:r>
                        <a:rPr lang="en-GB" sz="1700" baseline="0" dirty="0"/>
                        <a:t> will be focusing on a range of Maths topics this half term including: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Numbers/ counting in the environment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Subitising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700" baseline="0" dirty="0"/>
                        <a:t>Counting skills (Stable order and one to one correspondence)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44B4083-B2DA-4CA1-AEF1-973FE94A4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486827"/>
              </p:ext>
            </p:extLst>
          </p:nvPr>
        </p:nvGraphicFramePr>
        <p:xfrm>
          <a:off x="201137" y="1220015"/>
          <a:ext cx="4163471" cy="22311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6347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2856">
                <a:tc>
                  <a:txBody>
                    <a:bodyPr/>
                    <a:lstStyle/>
                    <a:p>
                      <a:r>
                        <a:rPr lang="en-GB" dirty="0"/>
                        <a:t>Phonics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544256">
                <a:tc>
                  <a:txBody>
                    <a:bodyPr/>
                    <a:lstStyle/>
                    <a:p>
                      <a:r>
                        <a:rPr lang="en-GB" sz="1400" dirty="0"/>
                        <a:t>We</a:t>
                      </a:r>
                      <a:r>
                        <a:rPr lang="en-GB" sz="1400" baseline="0" dirty="0"/>
                        <a:t> will be learning:</a:t>
                      </a:r>
                    </a:p>
                    <a:p>
                      <a:r>
                        <a:rPr lang="en-GB" sz="1400" baseline="0" dirty="0"/>
                        <a:t>Phase 2 graphemes: s, a, t, p, </a:t>
                      </a:r>
                      <a:r>
                        <a:rPr lang="en-GB" sz="1400" baseline="0" dirty="0" err="1"/>
                        <a:t>i</a:t>
                      </a:r>
                      <a:r>
                        <a:rPr lang="en-GB" sz="1400" baseline="0" dirty="0"/>
                        <a:t>, n, m, d, g, o, c, k, ck (diagraph), e, u, r, h, b, f, l. </a:t>
                      </a:r>
                    </a:p>
                    <a:p>
                      <a:r>
                        <a:rPr lang="en-GB" sz="1400" baseline="0" dirty="0"/>
                        <a:t>We will also be learning tricky words: is, I, the. </a:t>
                      </a:r>
                    </a:p>
                    <a:p>
                      <a:endParaRPr lang="en-GB" sz="1400" baseline="0" dirty="0"/>
                    </a:p>
                    <a:p>
                      <a:r>
                        <a:rPr lang="en-GB" sz="1400" baseline="0" dirty="0"/>
                        <a:t>We will learn how to orally blend sounds into words. We will also learn how to decode and blend to read words.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6BF2F47-F5A6-44A7-89DF-6F32BA1D0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26856"/>
              </p:ext>
            </p:extLst>
          </p:nvPr>
        </p:nvGraphicFramePr>
        <p:xfrm>
          <a:off x="201137" y="3456359"/>
          <a:ext cx="4479720" cy="33350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479720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355351">
                <a:tc>
                  <a:txBody>
                    <a:bodyPr/>
                    <a:lstStyle/>
                    <a:p>
                      <a:r>
                        <a:rPr lang="en-GB" dirty="0"/>
                        <a:t>Understanding</a:t>
                      </a:r>
                      <a:r>
                        <a:rPr lang="en-GB" baseline="0" dirty="0"/>
                        <a:t> the World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2969296">
                <a:tc>
                  <a:txBody>
                    <a:bodyPr/>
                    <a:lstStyle/>
                    <a:p>
                      <a:r>
                        <a:rPr lang="en-GB" sz="1400" dirty="0"/>
                        <a:t>Understanding</a:t>
                      </a:r>
                      <a:r>
                        <a:rPr lang="en-GB" sz="1400" baseline="0" dirty="0"/>
                        <a:t> the world is split into 3 sections: The Natural World, Past and Present and People, Culture and Communities. </a:t>
                      </a:r>
                      <a:endParaRPr lang="en-GB" sz="1400" b="0" baseline="0" dirty="0"/>
                    </a:p>
                    <a:p>
                      <a:r>
                        <a:rPr lang="en-GB" sz="1400" b="1" dirty="0"/>
                        <a:t>The Natural</a:t>
                      </a:r>
                      <a:r>
                        <a:rPr lang="en-GB" sz="1400" b="1" baseline="0" dirty="0"/>
                        <a:t> World (science link): </a:t>
                      </a:r>
                      <a:r>
                        <a:rPr lang="en-GB" sz="1400" b="0" baseline="0" dirty="0"/>
                        <a:t>Exploring our senses and discovering, sorting, classifying Minibeasts. </a:t>
                      </a:r>
                      <a:endParaRPr lang="en-GB" sz="1400" b="1" baseline="0" dirty="0"/>
                    </a:p>
                    <a:p>
                      <a:r>
                        <a:rPr lang="en-GB" sz="1400" b="1" baseline="0" dirty="0"/>
                        <a:t>Past and Present (history link): </a:t>
                      </a:r>
                      <a:r>
                        <a:rPr lang="en-GB" sz="1400" b="0" baseline="0" dirty="0"/>
                        <a:t>We will be talking about members of our immediate family and community and creating timelines. </a:t>
                      </a:r>
                    </a:p>
                    <a:p>
                      <a:r>
                        <a:rPr lang="en-GB" sz="1400" b="1" baseline="0" dirty="0"/>
                        <a:t>(Geography link): </a:t>
                      </a:r>
                      <a:r>
                        <a:rPr lang="en-GB" sz="1400" b="0" baseline="0" dirty="0"/>
                        <a:t>Exploring school grounds, creating maps, exploring globes. </a:t>
                      </a:r>
                      <a:endParaRPr lang="en-GB" sz="1400" b="1" baseline="0" dirty="0"/>
                    </a:p>
                    <a:p>
                      <a:r>
                        <a:rPr lang="en-GB" sz="1400" b="1" baseline="0" dirty="0"/>
                        <a:t>People, Culture and Communities (RE link): </a:t>
                      </a:r>
                      <a:r>
                        <a:rPr lang="en-GB" sz="1400" b="0" baseline="0" dirty="0"/>
                        <a:t>We will be exploring ‘What makes people special?’ including: families, friends, role models, Moses and Jesus. </a:t>
                      </a:r>
                      <a:endParaRPr lang="en-GB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67AED8A-3D48-48B8-B381-BC6349F0A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518359"/>
              </p:ext>
            </p:extLst>
          </p:nvPr>
        </p:nvGraphicFramePr>
        <p:xfrm>
          <a:off x="5069150" y="2714427"/>
          <a:ext cx="6454066" cy="194015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45406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06014">
                <a:tc>
                  <a:txBody>
                    <a:bodyPr/>
                    <a:lstStyle/>
                    <a:p>
                      <a:r>
                        <a:rPr lang="en-GB" dirty="0"/>
                        <a:t>Expressive Arts and Design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534137">
                <a:tc>
                  <a:txBody>
                    <a:bodyPr/>
                    <a:lstStyle/>
                    <a:p>
                      <a:r>
                        <a:rPr lang="en-GB" sz="1800" b="1" dirty="0"/>
                        <a:t>Creating</a:t>
                      </a:r>
                      <a:r>
                        <a:rPr lang="en-GB" sz="1800" b="1" baseline="0" dirty="0"/>
                        <a:t> with Materials: </a:t>
                      </a:r>
                      <a:r>
                        <a:rPr lang="en-GB" sz="1800" b="0" baseline="0" dirty="0"/>
                        <a:t>Drawing self portraits, Print making, Collaging, Two artist studies: Kandinsky and Jackson Pollock. </a:t>
                      </a:r>
                    </a:p>
                    <a:p>
                      <a:r>
                        <a:rPr lang="en-GB" sz="1800" b="1" baseline="0" dirty="0"/>
                        <a:t>Being Imaginative and Expressive: </a:t>
                      </a:r>
                      <a:r>
                        <a:rPr lang="en-GB" sz="1800" b="0" baseline="0" dirty="0"/>
                        <a:t>Singing, describing sounds, selecting instruments and play in time to a beat, moving to different musical rhythms and tempos.</a:t>
                      </a:r>
                      <a:endParaRPr lang="en-GB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ABFC04D-A76D-48FA-9F0A-E6AFBA8AE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817502"/>
              </p:ext>
            </p:extLst>
          </p:nvPr>
        </p:nvGraphicFramePr>
        <p:xfrm>
          <a:off x="9598260" y="4990385"/>
          <a:ext cx="2347241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Music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dirty="0"/>
                        <a:t>Develop control of singing voice. Take turns in musical activities and songs.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9DD706B-E236-4F16-926F-D31A1AF6B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681842"/>
              </p:ext>
            </p:extLst>
          </p:nvPr>
        </p:nvGraphicFramePr>
        <p:xfrm>
          <a:off x="7086416" y="4990385"/>
          <a:ext cx="2347241" cy="17776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7241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sz="1600" dirty="0"/>
                        <a:t>Move safely around a space, follow instructions, follow a path, taking turns, working with a partner</a:t>
                      </a:r>
                      <a:r>
                        <a:rPr lang="en-GB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112F8BEF-6D91-499B-B53E-701AAAAD4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231136"/>
              </p:ext>
            </p:extLst>
          </p:nvPr>
        </p:nvGraphicFramePr>
        <p:xfrm>
          <a:off x="4985657" y="4990386"/>
          <a:ext cx="1936156" cy="17728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36156">
                  <a:extLst>
                    <a:ext uri="{9D8B030D-6E8A-4147-A177-3AD203B41FA5}">
                      <a16:colId xmlns:a16="http://schemas.microsoft.com/office/drawing/2014/main" val="1337843456"/>
                    </a:ext>
                  </a:extLst>
                </a:gridCol>
              </a:tblGrid>
              <a:tr h="436522">
                <a:tc>
                  <a:txBody>
                    <a:bodyPr/>
                    <a:lstStyle/>
                    <a:p>
                      <a:r>
                        <a:rPr lang="en-GB"/>
                        <a:t>PSED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578608"/>
                  </a:ext>
                </a:extLst>
              </a:tr>
              <a:tr h="1336343">
                <a:tc>
                  <a:txBody>
                    <a:bodyPr/>
                    <a:lstStyle/>
                    <a:p>
                      <a:r>
                        <a:rPr lang="en-GB" sz="2000" dirty="0"/>
                        <a:t>Jigsaw PSED unit:</a:t>
                      </a:r>
                      <a:r>
                        <a:rPr lang="en-GB" sz="2000" baseline="0" dirty="0"/>
                        <a:t> Being Me in My World.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8297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D1EF22F-34AC-4E10-AB13-CD0C5D38E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202" y="487459"/>
            <a:ext cx="2089720" cy="60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98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2DFB282FC574797A8C1D9D477840E" ma:contentTypeVersion="11" ma:contentTypeDescription="Create a new document." ma:contentTypeScope="" ma:versionID="99fa8e0e531a8530a1af408fe84952ac">
  <xsd:schema xmlns:xsd="http://www.w3.org/2001/XMLSchema" xmlns:xs="http://www.w3.org/2001/XMLSchema" xmlns:p="http://schemas.microsoft.com/office/2006/metadata/properties" xmlns:ns2="ea49b8bd-d29e-4d46-aff1-e5ae5b220632" xmlns:ns3="6749df9f-eb47-44f2-be0e-f72bd5306b52" targetNamespace="http://schemas.microsoft.com/office/2006/metadata/properties" ma:root="true" ma:fieldsID="099767615f317d14d67947b414d92210" ns2:_="" ns3:_="">
    <xsd:import namespace="ea49b8bd-d29e-4d46-aff1-e5ae5b220632"/>
    <xsd:import namespace="6749df9f-eb47-44f2-be0e-f72bd5306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9b8bd-d29e-4d46-aff1-e5ae5b2206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7f2d8c2-54ac-484e-a02a-080cea7a55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49df9f-eb47-44f2-be0e-f72bd5306b5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b2e5981-123d-4d1a-a550-8105e8e0e8c4}" ma:internalName="TaxCatchAll" ma:showField="CatchAllData" ma:web="6749df9f-eb47-44f2-be0e-f72bd5306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749df9f-eb47-44f2-be0e-f72bd5306b52" xsi:nil="true"/>
    <lcf76f155ced4ddcb4097134ff3c332f xmlns="ea49b8bd-d29e-4d46-aff1-e5ae5b22063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12A139-AE3B-44CC-880F-83DEFD09E303}"/>
</file>

<file path=customXml/itemProps2.xml><?xml version="1.0" encoding="utf-8"?>
<ds:datastoreItem xmlns:ds="http://schemas.openxmlformats.org/officeDocument/2006/customXml" ds:itemID="{35ACE7C7-F825-4357-9644-1D68AA8AED5B}"/>
</file>

<file path=customXml/itemProps3.xml><?xml version="1.0" encoding="utf-8"?>
<ds:datastoreItem xmlns:ds="http://schemas.openxmlformats.org/officeDocument/2006/customXml" ds:itemID="{5C7CFF92-1D74-4872-A93D-43C2DD84DE76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411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 Holland</dc:creator>
  <cp:lastModifiedBy>Kiera Holland</cp:lastModifiedBy>
  <cp:revision>5</cp:revision>
  <dcterms:created xsi:type="dcterms:W3CDTF">2022-01-07T10:34:56Z</dcterms:created>
  <dcterms:modified xsi:type="dcterms:W3CDTF">2024-09-11T19:37:50Z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0x0101006DB2DFB282FC574797A8C1D9D477840E</vt:lpwstr>
  </property>
</Properties>
</file>