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4E38C-B3A1-4293-8B01-87E0100131FE}" v="527" dt="2023-09-13T13:26:18.592"/>
    <p1510:client id="{387749C6-E283-81A1-CF8A-B16841FCB924}" v="346" dt="2023-11-05T15:38:56.270"/>
    <p1510:client id="{49C726B0-F273-4078-8697-E396ACB92E32}" v="326" dt="2023-09-13T13:25:25.337"/>
    <p1510:client id="{4E16D837-777A-255D-943A-AA77176BDD3A}" v="18" dt="2023-10-29T13:33:44.924"/>
    <p1510:client id="{71809BC4-8830-126F-B0CD-A4A88E8001D7}" v="2438" dt="2023-11-11T21:00:37.598"/>
    <p1510:client id="{DC0593A7-AD2C-20DF-B9E1-FD8E07EBD5E4}" v="584" dt="2023-11-14T05:55:38.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788"/>
  </p:normalViewPr>
  <p:slideViewPr>
    <p:cSldViewPr snapToGrid="0">
      <p:cViewPr varScale="1">
        <p:scale>
          <a:sx n="69" d="100"/>
          <a:sy n="69" d="100"/>
        </p:scale>
        <p:origin x="48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Stafford" userId="S::nstafford@grove.cambs.sch.uk::f0ec65f8-9b92-4f31-be5f-9f99e94a665c" providerId="AD" clId="Web-{4E16D837-777A-255D-943A-AA77176BDD3A}"/>
    <pc:docChg chg="modSld">
      <pc:chgData name="Naomi Stafford" userId="S::nstafford@grove.cambs.sch.uk::f0ec65f8-9b92-4f31-be5f-9f99e94a665c" providerId="AD" clId="Web-{4E16D837-777A-255D-943A-AA77176BDD3A}" dt="2023-10-29T13:33:41.517" v="11"/>
      <pc:docMkLst>
        <pc:docMk/>
      </pc:docMkLst>
      <pc:sldChg chg="modSp">
        <pc:chgData name="Naomi Stafford" userId="S::nstafford@grove.cambs.sch.uk::f0ec65f8-9b92-4f31-be5f-9f99e94a665c" providerId="AD" clId="Web-{4E16D837-777A-255D-943A-AA77176BDD3A}" dt="2023-10-29T13:33:41.517" v="11"/>
        <pc:sldMkLst>
          <pc:docMk/>
          <pc:sldMk cId="3514798268" sldId="256"/>
        </pc:sldMkLst>
        <pc:graphicFrameChg chg="mod modGraphic">
          <ac:chgData name="Naomi Stafford" userId="S::nstafford@grove.cambs.sch.uk::f0ec65f8-9b92-4f31-be5f-9f99e94a665c" providerId="AD" clId="Web-{4E16D837-777A-255D-943A-AA77176BDD3A}" dt="2023-10-29T13:33:34.877" v="9"/>
          <ac:graphicFrameMkLst>
            <pc:docMk/>
            <pc:sldMk cId="3514798268" sldId="256"/>
            <ac:graphicFrameMk id="15" creationId="{513AC508-FC68-42F9-A28F-33BEB6A59376}"/>
          </ac:graphicFrameMkLst>
        </pc:graphicFrameChg>
        <pc:graphicFrameChg chg="mod modGraphic">
          <ac:chgData name="Naomi Stafford" userId="S::nstafford@grove.cambs.sch.uk::f0ec65f8-9b92-4f31-be5f-9f99e94a665c" providerId="AD" clId="Web-{4E16D837-777A-255D-943A-AA77176BDD3A}" dt="2023-10-29T13:33:41.517" v="11"/>
          <ac:graphicFrameMkLst>
            <pc:docMk/>
            <pc:sldMk cId="3514798268" sldId="256"/>
            <ac:graphicFrameMk id="16" creationId="{31C26C41-BF83-4C9A-8B11-EE06B7BFA4C7}"/>
          </ac:graphicFrameMkLst>
        </pc:graphicFrameChg>
      </pc:sldChg>
    </pc:docChg>
  </pc:docChgLst>
  <pc:docChgLst>
    <pc:chgData name="Naomi Stafford" userId="S::nstafford@grove.cambs.sch.uk::f0ec65f8-9b92-4f31-be5f-9f99e94a665c" providerId="AD" clId="Web-{71809BC4-8830-126F-B0CD-A4A88E8001D7}"/>
    <pc:docChg chg="modSld">
      <pc:chgData name="Naomi Stafford" userId="S::nstafford@grove.cambs.sch.uk::f0ec65f8-9b92-4f31-be5f-9f99e94a665c" providerId="AD" clId="Web-{71809BC4-8830-126F-B0CD-A4A88E8001D7}" dt="2023-11-11T21:00:37.598" v="2377"/>
      <pc:docMkLst>
        <pc:docMk/>
      </pc:docMkLst>
      <pc:sldChg chg="modSp">
        <pc:chgData name="Naomi Stafford" userId="S::nstafford@grove.cambs.sch.uk::f0ec65f8-9b92-4f31-be5f-9f99e94a665c" providerId="AD" clId="Web-{71809BC4-8830-126F-B0CD-A4A88E8001D7}" dt="2023-11-11T21:00:37.598" v="2377"/>
        <pc:sldMkLst>
          <pc:docMk/>
          <pc:sldMk cId="3514798268" sldId="256"/>
        </pc:sldMkLst>
        <pc:spChg chg="mod">
          <ac:chgData name="Naomi Stafford" userId="S::nstafford@grove.cambs.sch.uk::f0ec65f8-9b92-4f31-be5f-9f99e94a665c" providerId="AD" clId="Web-{71809BC4-8830-126F-B0CD-A4A88E8001D7}" dt="2023-11-11T20:59:46.190" v="2364"/>
          <ac:spMkLst>
            <pc:docMk/>
            <pc:sldMk cId="3514798268" sldId="256"/>
            <ac:spMk id="4" creationId="{27D964CA-FAD4-40D5-8A19-F7B4BB4823E1}"/>
          </ac:spMkLst>
        </pc:spChg>
        <pc:graphicFrameChg chg="mod modGraphic">
          <ac:chgData name="Naomi Stafford" userId="S::nstafford@grove.cambs.sch.uk::f0ec65f8-9b92-4f31-be5f-9f99e94a665c" providerId="AD" clId="Web-{71809BC4-8830-126F-B0CD-A4A88E8001D7}" dt="2023-11-11T20:43:05.142" v="1815"/>
          <ac:graphicFrameMkLst>
            <pc:docMk/>
            <pc:sldMk cId="3514798268" sldId="256"/>
            <ac:graphicFrameMk id="5" creationId="{FA8CF3AC-CD02-44AC-BB62-4E92093EB6ED}"/>
          </ac:graphicFrameMkLst>
        </pc:graphicFrameChg>
        <pc:graphicFrameChg chg="mod modGraphic">
          <ac:chgData name="Naomi Stafford" userId="S::nstafford@grove.cambs.sch.uk::f0ec65f8-9b92-4f31-be5f-9f99e94a665c" providerId="AD" clId="Web-{71809BC4-8830-126F-B0CD-A4A88E8001D7}" dt="2023-11-11T19:25:27.781" v="1525"/>
          <ac:graphicFrameMkLst>
            <pc:docMk/>
            <pc:sldMk cId="3514798268" sldId="256"/>
            <ac:graphicFrameMk id="8" creationId="{29206755-AFEA-4C39-969A-3A80F2EEC01F}"/>
          </ac:graphicFrameMkLst>
        </pc:graphicFrameChg>
        <pc:graphicFrameChg chg="mod modGraphic">
          <ac:chgData name="Naomi Stafford" userId="S::nstafford@grove.cambs.sch.uk::f0ec65f8-9b92-4f31-be5f-9f99e94a665c" providerId="AD" clId="Web-{71809BC4-8830-126F-B0CD-A4A88E8001D7}" dt="2023-11-11T21:00:37.598" v="2377"/>
          <ac:graphicFrameMkLst>
            <pc:docMk/>
            <pc:sldMk cId="3514798268" sldId="256"/>
            <ac:graphicFrameMk id="9" creationId="{144B4083-B2DA-4CA1-AEF1-973FE94A42AE}"/>
          </ac:graphicFrameMkLst>
        </pc:graphicFrameChg>
        <pc:graphicFrameChg chg="mod modGraphic">
          <ac:chgData name="Naomi Stafford" userId="S::nstafford@grove.cambs.sch.uk::f0ec65f8-9b92-4f31-be5f-9f99e94a665c" providerId="AD" clId="Web-{71809BC4-8830-126F-B0CD-A4A88E8001D7}" dt="2023-11-11T20:59:32.143" v="2363"/>
          <ac:graphicFrameMkLst>
            <pc:docMk/>
            <pc:sldMk cId="3514798268" sldId="256"/>
            <ac:graphicFrameMk id="10" creationId="{F6BF2F47-F5A6-44A7-89DF-6F32BA1D053C}"/>
          </ac:graphicFrameMkLst>
        </pc:graphicFrameChg>
        <pc:graphicFrameChg chg="mod modGraphic">
          <ac:chgData name="Naomi Stafford" userId="S::nstafford@grove.cambs.sch.uk::f0ec65f8-9b92-4f31-be5f-9f99e94a665c" providerId="AD" clId="Web-{71809BC4-8830-126F-B0CD-A4A88E8001D7}" dt="2023-11-11T20:59:18.658" v="2361" actId="1076"/>
          <ac:graphicFrameMkLst>
            <pc:docMk/>
            <pc:sldMk cId="3514798268" sldId="256"/>
            <ac:graphicFrameMk id="12" creationId="{0631405A-09BD-40D8-B190-EC27D20D8371}"/>
          </ac:graphicFrameMkLst>
        </pc:graphicFrameChg>
        <pc:graphicFrameChg chg="mod modGraphic">
          <ac:chgData name="Naomi Stafford" userId="S::nstafford@grove.cambs.sch.uk::f0ec65f8-9b92-4f31-be5f-9f99e94a665c" providerId="AD" clId="Web-{71809BC4-8830-126F-B0CD-A4A88E8001D7}" dt="2023-11-11T20:56:53.855" v="2193"/>
          <ac:graphicFrameMkLst>
            <pc:docMk/>
            <pc:sldMk cId="3514798268" sldId="256"/>
            <ac:graphicFrameMk id="13" creationId="{E578EDF0-7EBF-4637-839E-C002CD7B9ED3}"/>
          </ac:graphicFrameMkLst>
        </pc:graphicFrameChg>
        <pc:graphicFrameChg chg="mod modGraphic">
          <ac:chgData name="Naomi Stafford" userId="S::nstafford@grove.cambs.sch.uk::f0ec65f8-9b92-4f31-be5f-9f99e94a665c" providerId="AD" clId="Web-{71809BC4-8830-126F-B0CD-A4A88E8001D7}" dt="2023-11-11T16:42:56.197" v="71"/>
          <ac:graphicFrameMkLst>
            <pc:docMk/>
            <pc:sldMk cId="3514798268" sldId="256"/>
            <ac:graphicFrameMk id="14" creationId="{A67AED8A-3D48-48B8-B381-BC6349F0A3F0}"/>
          </ac:graphicFrameMkLst>
        </pc:graphicFrameChg>
        <pc:graphicFrameChg chg="mod modGraphic">
          <ac:chgData name="Naomi Stafford" userId="S::nstafford@grove.cambs.sch.uk::f0ec65f8-9b92-4f31-be5f-9f99e94a665c" providerId="AD" clId="Web-{71809BC4-8830-126F-B0CD-A4A88E8001D7}" dt="2023-11-11T20:58:50.563" v="2358"/>
          <ac:graphicFrameMkLst>
            <pc:docMk/>
            <pc:sldMk cId="3514798268" sldId="256"/>
            <ac:graphicFrameMk id="15" creationId="{513AC508-FC68-42F9-A28F-33BEB6A59376}"/>
          </ac:graphicFrameMkLst>
        </pc:graphicFrameChg>
        <pc:graphicFrameChg chg="mod modGraphic">
          <ac:chgData name="Naomi Stafford" userId="S::nstafford@grove.cambs.sch.uk::f0ec65f8-9b92-4f31-be5f-9f99e94a665c" providerId="AD" clId="Web-{71809BC4-8830-126F-B0CD-A4A88E8001D7}" dt="2023-11-11T20:43:50.650" v="1877"/>
          <ac:graphicFrameMkLst>
            <pc:docMk/>
            <pc:sldMk cId="3514798268" sldId="256"/>
            <ac:graphicFrameMk id="18" creationId="{0C72E488-66D1-4F8C-BC5E-D49BC2011FC1}"/>
          </ac:graphicFrameMkLst>
        </pc:graphicFrameChg>
      </pc:sldChg>
    </pc:docChg>
  </pc:docChgLst>
  <pc:docChgLst>
    <pc:chgData name="Naomi Stafford" userId="S::nstafford@grove.cambs.sch.uk::f0ec65f8-9b92-4f31-be5f-9f99e94a665c" providerId="AD" clId="Web-{387749C6-E283-81A1-CF8A-B16841FCB924}"/>
    <pc:docChg chg="modSld">
      <pc:chgData name="Naomi Stafford" userId="S::nstafford@grove.cambs.sch.uk::f0ec65f8-9b92-4f31-be5f-9f99e94a665c" providerId="AD" clId="Web-{387749C6-E283-81A1-CF8A-B16841FCB924}" dt="2023-11-05T15:38:56.270" v="325"/>
      <pc:docMkLst>
        <pc:docMk/>
      </pc:docMkLst>
      <pc:sldChg chg="modSp">
        <pc:chgData name="Naomi Stafford" userId="S::nstafford@grove.cambs.sch.uk::f0ec65f8-9b92-4f31-be5f-9f99e94a665c" providerId="AD" clId="Web-{387749C6-E283-81A1-CF8A-B16841FCB924}" dt="2023-11-05T15:38:56.270" v="325"/>
        <pc:sldMkLst>
          <pc:docMk/>
          <pc:sldMk cId="3514798268" sldId="256"/>
        </pc:sldMkLst>
        <pc:spChg chg="mod">
          <ac:chgData name="Naomi Stafford" userId="S::nstafford@grove.cambs.sch.uk::f0ec65f8-9b92-4f31-be5f-9f99e94a665c" providerId="AD" clId="Web-{387749C6-E283-81A1-CF8A-B16841FCB924}" dt="2023-11-05T15:38:39.301" v="309" actId="20577"/>
          <ac:spMkLst>
            <pc:docMk/>
            <pc:sldMk cId="3514798268" sldId="256"/>
            <ac:spMk id="4" creationId="{27D964CA-FAD4-40D5-8A19-F7B4BB4823E1}"/>
          </ac:spMkLst>
        </pc:spChg>
        <pc:graphicFrameChg chg="mod modGraphic">
          <ac:chgData name="Naomi Stafford" userId="S::nstafford@grove.cambs.sch.uk::f0ec65f8-9b92-4f31-be5f-9f99e94a665c" providerId="AD" clId="Web-{387749C6-E283-81A1-CF8A-B16841FCB924}" dt="2023-11-05T14:30:20.794" v="218"/>
          <ac:graphicFrameMkLst>
            <pc:docMk/>
            <pc:sldMk cId="3514798268" sldId="256"/>
            <ac:graphicFrameMk id="5" creationId="{FA8CF3AC-CD02-44AC-BB62-4E92093EB6ED}"/>
          </ac:graphicFrameMkLst>
        </pc:graphicFrameChg>
        <pc:graphicFrameChg chg="mod modGraphic">
          <ac:chgData name="Naomi Stafford" userId="S::nstafford@grove.cambs.sch.uk::f0ec65f8-9b92-4f31-be5f-9f99e94a665c" providerId="AD" clId="Web-{387749C6-E283-81A1-CF8A-B16841FCB924}" dt="2023-11-05T14:30:35.264" v="222"/>
          <ac:graphicFrameMkLst>
            <pc:docMk/>
            <pc:sldMk cId="3514798268" sldId="256"/>
            <ac:graphicFrameMk id="8" creationId="{29206755-AFEA-4C39-969A-3A80F2EEC01F}"/>
          </ac:graphicFrameMkLst>
        </pc:graphicFrameChg>
        <pc:graphicFrameChg chg="mod modGraphic">
          <ac:chgData name="Naomi Stafford" userId="S::nstafford@grove.cambs.sch.uk::f0ec65f8-9b92-4f31-be5f-9f99e94a665c" providerId="AD" clId="Web-{387749C6-E283-81A1-CF8A-B16841FCB924}" dt="2023-11-05T14:29:12.996" v="162"/>
          <ac:graphicFrameMkLst>
            <pc:docMk/>
            <pc:sldMk cId="3514798268" sldId="256"/>
            <ac:graphicFrameMk id="9" creationId="{144B4083-B2DA-4CA1-AEF1-973FE94A42AE}"/>
          </ac:graphicFrameMkLst>
        </pc:graphicFrameChg>
        <pc:graphicFrameChg chg="mod modGraphic">
          <ac:chgData name="Naomi Stafford" userId="S::nstafford@grove.cambs.sch.uk::f0ec65f8-9b92-4f31-be5f-9f99e94a665c" providerId="AD" clId="Web-{387749C6-E283-81A1-CF8A-B16841FCB924}" dt="2023-11-05T15:38:56.270" v="325"/>
          <ac:graphicFrameMkLst>
            <pc:docMk/>
            <pc:sldMk cId="3514798268" sldId="256"/>
            <ac:graphicFrameMk id="10" creationId="{F6BF2F47-F5A6-44A7-89DF-6F32BA1D053C}"/>
          </ac:graphicFrameMkLst>
        </pc:graphicFrameChg>
        <pc:graphicFrameChg chg="mod modGraphic">
          <ac:chgData name="Naomi Stafford" userId="S::nstafford@grove.cambs.sch.uk::f0ec65f8-9b92-4f31-be5f-9f99e94a665c" providerId="AD" clId="Web-{387749C6-E283-81A1-CF8A-B16841FCB924}" dt="2023-11-05T14:29:18.840" v="166"/>
          <ac:graphicFrameMkLst>
            <pc:docMk/>
            <pc:sldMk cId="3514798268" sldId="256"/>
            <ac:graphicFrameMk id="12" creationId="{0631405A-09BD-40D8-B190-EC27D20D8371}"/>
          </ac:graphicFrameMkLst>
        </pc:graphicFrameChg>
        <pc:graphicFrameChg chg="mod modGraphic">
          <ac:chgData name="Naomi Stafford" userId="S::nstafford@grove.cambs.sch.uk::f0ec65f8-9b92-4f31-be5f-9f99e94a665c" providerId="AD" clId="Web-{387749C6-E283-81A1-CF8A-B16841FCB924}" dt="2023-11-05T14:29:26.074" v="178"/>
          <ac:graphicFrameMkLst>
            <pc:docMk/>
            <pc:sldMk cId="3514798268" sldId="256"/>
            <ac:graphicFrameMk id="13" creationId="{E578EDF0-7EBF-4637-839E-C002CD7B9ED3}"/>
          </ac:graphicFrameMkLst>
        </pc:graphicFrameChg>
        <pc:graphicFrameChg chg="mod modGraphic">
          <ac:chgData name="Naomi Stafford" userId="S::nstafford@grove.cambs.sch.uk::f0ec65f8-9b92-4f31-be5f-9f99e94a665c" providerId="AD" clId="Web-{387749C6-E283-81A1-CF8A-B16841FCB924}" dt="2023-11-05T14:29:23.840" v="174"/>
          <ac:graphicFrameMkLst>
            <pc:docMk/>
            <pc:sldMk cId="3514798268" sldId="256"/>
            <ac:graphicFrameMk id="14" creationId="{A67AED8A-3D48-48B8-B381-BC6349F0A3F0}"/>
          </ac:graphicFrameMkLst>
        </pc:graphicFrameChg>
        <pc:graphicFrameChg chg="modGraphic">
          <ac:chgData name="Naomi Stafford" userId="S::nstafford@grove.cambs.sch.uk::f0ec65f8-9b92-4f31-be5f-9f99e94a665c" providerId="AD" clId="Web-{387749C6-E283-81A1-CF8A-B16841FCB924}" dt="2023-11-05T14:29:33.918" v="190"/>
          <ac:graphicFrameMkLst>
            <pc:docMk/>
            <pc:sldMk cId="3514798268" sldId="256"/>
            <ac:graphicFrameMk id="15" creationId="{513AC508-FC68-42F9-A28F-33BEB6A59376}"/>
          </ac:graphicFrameMkLst>
        </pc:graphicFrameChg>
        <pc:graphicFrameChg chg="mod modGraphic">
          <ac:chgData name="Naomi Stafford" userId="S::nstafford@grove.cambs.sch.uk::f0ec65f8-9b92-4f31-be5f-9f99e94a665c" providerId="AD" clId="Web-{387749C6-E283-81A1-CF8A-B16841FCB924}" dt="2023-11-05T14:29:31.653" v="188"/>
          <ac:graphicFrameMkLst>
            <pc:docMk/>
            <pc:sldMk cId="3514798268" sldId="256"/>
            <ac:graphicFrameMk id="16" creationId="{31C26C41-BF83-4C9A-8B11-EE06B7BFA4C7}"/>
          </ac:graphicFrameMkLst>
        </pc:graphicFrameChg>
        <pc:graphicFrameChg chg="mod modGraphic">
          <ac:chgData name="Naomi Stafford" userId="S::nstafford@grove.cambs.sch.uk::f0ec65f8-9b92-4f31-be5f-9f99e94a665c" providerId="AD" clId="Web-{387749C6-E283-81A1-CF8A-B16841FCB924}" dt="2023-11-05T14:29:27.731" v="182"/>
          <ac:graphicFrameMkLst>
            <pc:docMk/>
            <pc:sldMk cId="3514798268" sldId="256"/>
            <ac:graphicFrameMk id="17" creationId="{CABFC04D-A76D-48FA-9F0A-E6AFBA8AE999}"/>
          </ac:graphicFrameMkLst>
        </pc:graphicFrameChg>
        <pc:graphicFrameChg chg="mod modGraphic">
          <ac:chgData name="Naomi Stafford" userId="S::nstafford@grove.cambs.sch.uk::f0ec65f8-9b92-4f31-be5f-9f99e94a665c" providerId="AD" clId="Web-{387749C6-E283-81A1-CF8A-B16841FCB924}" dt="2023-11-05T14:29:29.215" v="186"/>
          <ac:graphicFrameMkLst>
            <pc:docMk/>
            <pc:sldMk cId="3514798268" sldId="256"/>
            <ac:graphicFrameMk id="18" creationId="{0C72E488-66D1-4F8C-BC5E-D49BC2011FC1}"/>
          </ac:graphicFrameMkLst>
        </pc:graphicFrameChg>
      </pc:sldChg>
    </pc:docChg>
  </pc:docChgLst>
  <pc:docChgLst>
    <pc:chgData name="Naomi Stafford" userId="S::nstafford@grove.cambs.sch.uk::f0ec65f8-9b92-4f31-be5f-9f99e94a665c" providerId="AD" clId="Web-{DC0593A7-AD2C-20DF-B9E1-FD8E07EBD5E4}"/>
    <pc:docChg chg="modSld">
      <pc:chgData name="Naomi Stafford" userId="S::nstafford@grove.cambs.sch.uk::f0ec65f8-9b92-4f31-be5f-9f99e94a665c" providerId="AD" clId="Web-{DC0593A7-AD2C-20DF-B9E1-FD8E07EBD5E4}" dt="2023-11-14T05:55:26.292" v="575"/>
      <pc:docMkLst>
        <pc:docMk/>
      </pc:docMkLst>
      <pc:sldChg chg="modSp">
        <pc:chgData name="Naomi Stafford" userId="S::nstafford@grove.cambs.sch.uk::f0ec65f8-9b92-4f31-be5f-9f99e94a665c" providerId="AD" clId="Web-{DC0593A7-AD2C-20DF-B9E1-FD8E07EBD5E4}" dt="2023-11-14T05:55:26.292" v="575"/>
        <pc:sldMkLst>
          <pc:docMk/>
          <pc:sldMk cId="3514798268" sldId="256"/>
        </pc:sldMkLst>
        <pc:graphicFrameChg chg="mod modGraphic">
          <ac:chgData name="Naomi Stafford" userId="S::nstafford@grove.cambs.sch.uk::f0ec65f8-9b92-4f31-be5f-9f99e94a665c" providerId="AD" clId="Web-{DC0593A7-AD2C-20DF-B9E1-FD8E07EBD5E4}" dt="2023-11-14T05:54:53.056" v="493"/>
          <ac:graphicFrameMkLst>
            <pc:docMk/>
            <pc:sldMk cId="3514798268" sldId="256"/>
            <ac:graphicFrameMk id="9" creationId="{144B4083-B2DA-4CA1-AEF1-973FE94A42AE}"/>
          </ac:graphicFrameMkLst>
        </pc:graphicFrameChg>
        <pc:graphicFrameChg chg="mod modGraphic">
          <ac:chgData name="Naomi Stafford" userId="S::nstafford@grove.cambs.sch.uk::f0ec65f8-9b92-4f31-be5f-9f99e94a665c" providerId="AD" clId="Web-{DC0593A7-AD2C-20DF-B9E1-FD8E07EBD5E4}" dt="2023-11-14T05:51:05.295" v="147"/>
          <ac:graphicFrameMkLst>
            <pc:docMk/>
            <pc:sldMk cId="3514798268" sldId="256"/>
            <ac:graphicFrameMk id="10" creationId="{F6BF2F47-F5A6-44A7-89DF-6F32BA1D053C}"/>
          </ac:graphicFrameMkLst>
        </pc:graphicFrameChg>
        <pc:graphicFrameChg chg="mod modGraphic">
          <ac:chgData name="Naomi Stafford" userId="S::nstafford@grove.cambs.sch.uk::f0ec65f8-9b92-4f31-be5f-9f99e94a665c" providerId="AD" clId="Web-{DC0593A7-AD2C-20DF-B9E1-FD8E07EBD5E4}" dt="2023-11-14T05:55:26.292" v="575"/>
          <ac:graphicFrameMkLst>
            <pc:docMk/>
            <pc:sldMk cId="3514798268" sldId="256"/>
            <ac:graphicFrameMk id="18" creationId="{0C72E488-66D1-4F8C-BC5E-D49BC2011FC1}"/>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13/11/2023</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13/11/2023</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solidFill>
            <a:schemeClr val="bg1"/>
          </a:solidFill>
          <a:ln w="28575" algn="in">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eaLnBrk="0" fontAlgn="base" hangingPunct="0">
              <a:spcBef>
                <a:spcPct val="0"/>
              </a:spcBef>
              <a:spcAft>
                <a:spcPct val="0"/>
              </a:spcAft>
            </a:pPr>
            <a:r>
              <a:rPr lang="en-US" altLang="en-US" sz="2000" dirty="0">
                <a:cs typeface="Calibri"/>
              </a:rPr>
              <a:t>Is it a bird? Is it a plane? Look up into the sky and find out...</a:t>
            </a:r>
            <a:endParaRPr lang="en-US" altLang="en-US" sz="2000" b="0" i="0" u="none" strike="noStrike" cap="none" normalizeH="0" baseline="0" dirty="0">
              <a:ln>
                <a:noFill/>
              </a:ln>
              <a:effectLst/>
              <a:cs typeface="Calibri"/>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606362643"/>
              </p:ext>
            </p:extLst>
          </p:nvPr>
        </p:nvGraphicFramePr>
        <p:xfrm>
          <a:off x="4464117" y="208976"/>
          <a:ext cx="3686721" cy="2284124"/>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(Reading and Writing)</a:t>
                      </a:r>
                    </a:p>
                  </a:txBody>
                  <a:tcPr anchor="ctr"/>
                </a:tc>
                <a:extLst>
                  <a:ext uri="{0D108BD9-81ED-4DB2-BD59-A6C34878D82A}">
                    <a16:rowId xmlns:a16="http://schemas.microsoft.com/office/drawing/2014/main" val="1786578608"/>
                  </a:ext>
                </a:extLst>
              </a:tr>
              <a:tr h="1914876">
                <a:tc>
                  <a:txBody>
                    <a:bodyPr/>
                    <a:lstStyle/>
                    <a:p>
                      <a:pPr marL="0" marR="0" lvl="0" indent="0" algn="l" rtl="0" eaLnBrk="1" fontAlgn="auto" latinLnBrk="0" hangingPunct="1">
                        <a:lnSpc>
                          <a:spcPct val="100000"/>
                        </a:lnSpc>
                        <a:spcBef>
                          <a:spcPts val="0"/>
                        </a:spcBef>
                        <a:spcAft>
                          <a:spcPts val="0"/>
                        </a:spcAft>
                        <a:buClrTx/>
                        <a:buSzTx/>
                        <a:buFontTx/>
                        <a:buNone/>
                      </a:pPr>
                      <a:r>
                        <a:rPr lang="en-GB" sz="1350" dirty="0"/>
                        <a:t>We will be reading</a:t>
                      </a:r>
                      <a:r>
                        <a:rPr lang="en-GB" sz="1350" baseline="0" dirty="0"/>
                        <a:t> story of flight and skygazing and will be learning about different flying machines. We will be using different skills to retrieve and record information from the text. </a:t>
                      </a:r>
                    </a:p>
                    <a:p>
                      <a:pPr marL="0" marR="0" lvl="0" indent="0" algn="l">
                        <a:lnSpc>
                          <a:spcPct val="100000"/>
                        </a:lnSpc>
                        <a:spcBef>
                          <a:spcPts val="0"/>
                        </a:spcBef>
                        <a:spcAft>
                          <a:spcPts val="0"/>
                        </a:spcAft>
                        <a:buClrTx/>
                        <a:buSzTx/>
                        <a:buFontTx/>
                        <a:buNone/>
                      </a:pPr>
                      <a:r>
                        <a:rPr lang="en-GB" sz="1350" baseline="0" dirty="0"/>
                        <a:t>In writing, we will be using the texts </a:t>
                      </a:r>
                      <a:r>
                        <a:rPr lang="en-GB" sz="1350" baseline="0" dirty="0" err="1"/>
                        <a:t>FArTHER</a:t>
                      </a:r>
                      <a:r>
                        <a:rPr lang="en-GB" sz="1350" baseline="0" dirty="0"/>
                        <a:t> and the baker by the sea. These will provide inspiration to write a sequel, instructions, a job advert and a brochure.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863753978"/>
              </p:ext>
            </p:extLst>
          </p:nvPr>
        </p:nvGraphicFramePr>
        <p:xfrm>
          <a:off x="8198698" y="208975"/>
          <a:ext cx="3792164" cy="2304917"/>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62607">
                <a:tc>
                  <a:txBody>
                    <a:bodyPr/>
                    <a:lstStyle/>
                    <a:p>
                      <a:r>
                        <a:rPr lang="en-GB" dirty="0"/>
                        <a:t>Maths</a:t>
                      </a:r>
                    </a:p>
                  </a:txBody>
                  <a:tcPr anchor="ctr"/>
                </a:tc>
                <a:extLst>
                  <a:ext uri="{0D108BD9-81ED-4DB2-BD59-A6C34878D82A}">
                    <a16:rowId xmlns:a16="http://schemas.microsoft.com/office/drawing/2014/main" val="1786578608"/>
                  </a:ext>
                </a:extLst>
              </a:tr>
              <a:tr h="1939157">
                <a:tc>
                  <a:txBody>
                    <a:bodyPr/>
                    <a:lstStyle/>
                    <a:p>
                      <a:r>
                        <a:rPr lang="en-GB" sz="1400" baseline="0" dirty="0"/>
                        <a:t>This term we will introduce the topic of area. We will start by working out area by counting squares. This will form a good basis when exploring the unit further in year 5. </a:t>
                      </a:r>
                      <a:endParaRPr lang="en-US" dirty="0"/>
                    </a:p>
                    <a:p>
                      <a:pPr lvl="0">
                        <a:buNone/>
                      </a:pPr>
                      <a:r>
                        <a:rPr lang="en-GB" sz="1400" baseline="0" dirty="0"/>
                        <a:t>We will also be covering the first multiplication and division unit. In this unit, we will be looking at multiplying by a single digit (the times tables) and the commutative and associate law.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705295295"/>
              </p:ext>
            </p:extLst>
          </p:nvPr>
        </p:nvGraphicFramePr>
        <p:xfrm>
          <a:off x="198782" y="1303130"/>
          <a:ext cx="4163471" cy="1574714"/>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353266">
                <a:tc>
                  <a:txBody>
                    <a:bodyPr/>
                    <a:lstStyle/>
                    <a:p>
                      <a:r>
                        <a:rPr lang="en-GB" dirty="0"/>
                        <a:t>Science</a:t>
                      </a:r>
                    </a:p>
                  </a:txBody>
                  <a:tcPr anchor="ctr">
                    <a:solidFill>
                      <a:srgbClr val="4472C4"/>
                    </a:solidFill>
                  </a:tcPr>
                </a:tc>
                <a:extLst>
                  <a:ext uri="{0D108BD9-81ED-4DB2-BD59-A6C34878D82A}">
                    <a16:rowId xmlns:a16="http://schemas.microsoft.com/office/drawing/2014/main" val="1786578608"/>
                  </a:ext>
                </a:extLst>
              </a:tr>
              <a:tr h="1208954">
                <a:tc>
                  <a:txBody>
                    <a:bodyPr/>
                    <a:lstStyle/>
                    <a:p>
                      <a:r>
                        <a:rPr lang="en-GB" sz="1300" dirty="0">
                          <a:solidFill>
                            <a:srgbClr val="000000"/>
                          </a:solidFill>
                        </a:rPr>
                        <a:t>This half-term we will start by looking at states of matter (solids, liquids and gases) and will investigate how states or matter change into another state. We will then be learning about the solar system and the earth's movement relating to the sun and the moon to the Earth. </a:t>
                      </a:r>
                      <a:endParaRPr lang="en-GB" sz="1300" baseline="0" dirty="0">
                        <a:solidFill>
                          <a:srgbClr val="000000"/>
                        </a:solidFill>
                      </a:endParaRPr>
                    </a:p>
                  </a:txBody>
                  <a:tcPr>
                    <a:solidFill>
                      <a:srgbClr val="CFD5EA"/>
                    </a:solidFill>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459006349"/>
              </p:ext>
            </p:extLst>
          </p:nvPr>
        </p:nvGraphicFramePr>
        <p:xfrm>
          <a:off x="202406" y="2994421"/>
          <a:ext cx="4163471" cy="2169874"/>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500014">
                <a:tc>
                  <a:txBody>
                    <a:bodyPr/>
                    <a:lstStyle/>
                    <a:p>
                      <a:r>
                        <a:rPr lang="en-GB" dirty="0"/>
                        <a:t>Geography and History</a:t>
                      </a:r>
                    </a:p>
                  </a:txBody>
                  <a:tcPr anchor="ctr"/>
                </a:tc>
                <a:extLst>
                  <a:ext uri="{0D108BD9-81ED-4DB2-BD59-A6C34878D82A}">
                    <a16:rowId xmlns:a16="http://schemas.microsoft.com/office/drawing/2014/main" val="1786578608"/>
                  </a:ext>
                </a:extLst>
              </a:tr>
              <a:tr h="1669860">
                <a:tc>
                  <a:txBody>
                    <a:bodyPr/>
                    <a:lstStyle/>
                    <a:p>
                      <a:r>
                        <a:rPr lang="en-GB" sz="1400" dirty="0"/>
                        <a:t>In Geography, we will be learning about international transport and trade: What is international transportation, how goods/food is transported and how cultural attractions bring tourism to different countries. In History, we will be looking at using artefacts to analyse the changing of human civilisation from the stone age to the bronze age. </a:t>
                      </a:r>
                      <a:endParaRPr lang="en-GB" sz="1400" dirty="0" err="1"/>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686628563"/>
              </p:ext>
            </p:extLst>
          </p:nvPr>
        </p:nvGraphicFramePr>
        <p:xfrm>
          <a:off x="198782" y="5233659"/>
          <a:ext cx="4163471" cy="1524000"/>
        </p:xfrm>
        <a:graphic>
          <a:graphicData uri="http://schemas.openxmlformats.org/drawingml/2006/table">
            <a:tbl>
              <a:tblPr firstRow="1" bandRow="1">
                <a:tableStyleId>{5C22544A-7EE6-4342-B048-85BDC9FD1C3A}</a:tableStyleId>
              </a:tblPr>
              <a:tblGrid>
                <a:gridCol w="4163471">
                  <a:extLst>
                    <a:ext uri="{9D8B030D-6E8A-4147-A177-3AD203B41FA5}">
                      <a16:colId xmlns:a16="http://schemas.microsoft.com/office/drawing/2014/main" val="1337843456"/>
                    </a:ext>
                  </a:extLst>
                </a:gridCol>
              </a:tblGrid>
              <a:tr h="340415">
                <a:tc>
                  <a:txBody>
                    <a:bodyPr/>
                    <a:lstStyle/>
                    <a:p>
                      <a:r>
                        <a:rPr lang="en-GB" dirty="0"/>
                        <a:t>Art and DT</a:t>
                      </a:r>
                    </a:p>
                  </a:txBody>
                  <a:tcPr anchor="ctr"/>
                </a:tc>
                <a:extLst>
                  <a:ext uri="{0D108BD9-81ED-4DB2-BD59-A6C34878D82A}">
                    <a16:rowId xmlns:a16="http://schemas.microsoft.com/office/drawing/2014/main" val="1786578608"/>
                  </a:ext>
                </a:extLst>
              </a:tr>
              <a:tr h="1061297">
                <a:tc>
                  <a:txBody>
                    <a:bodyPr/>
                    <a:lstStyle/>
                    <a:p>
                      <a:r>
                        <a:rPr lang="en-GB" sz="1400" dirty="0"/>
                        <a:t>We will be learning about symbolism in Art. Looking at art from the 'noirs' collection created by Odilon Redon and The scream by Edvard Munch, children will take inspiration and their own piece to symbolise different emotions. In Dt we will be designing and creating dips.</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2790522725"/>
              </p:ext>
            </p:extLst>
          </p:nvPr>
        </p:nvGraphicFramePr>
        <p:xfrm>
          <a:off x="4464117" y="2618959"/>
          <a:ext cx="3686721" cy="1773246"/>
        </p:xfrm>
        <a:graphic>
          <a:graphicData uri="http://schemas.openxmlformats.org/drawingml/2006/table">
            <a:tbl>
              <a:tblPr firstRow="1" bandRow="1">
                <a:tableStyleId>{5C22544A-7EE6-4342-B048-85BDC9FD1C3A}</a:tableStyleId>
              </a:tblPr>
              <a:tblGrid>
                <a:gridCol w="3686721">
                  <a:extLst>
                    <a:ext uri="{9D8B030D-6E8A-4147-A177-3AD203B41FA5}">
                      <a16:colId xmlns:a16="http://schemas.microsoft.com/office/drawing/2014/main" val="1337843456"/>
                    </a:ext>
                  </a:extLst>
                </a:gridCol>
              </a:tblGrid>
              <a:tr h="371086">
                <a:tc>
                  <a:txBody>
                    <a:bodyPr/>
                    <a:lstStyle/>
                    <a:p>
                      <a:r>
                        <a:rPr lang="en-GB" dirty="0"/>
                        <a:t>RE</a:t>
                      </a:r>
                    </a:p>
                  </a:txBody>
                  <a:tcPr anchor="ctr"/>
                </a:tc>
                <a:extLst>
                  <a:ext uri="{0D108BD9-81ED-4DB2-BD59-A6C34878D82A}">
                    <a16:rowId xmlns:a16="http://schemas.microsoft.com/office/drawing/2014/main" val="1786578608"/>
                  </a:ext>
                </a:extLst>
              </a:tr>
              <a:tr h="1402160">
                <a:tc>
                  <a:txBody>
                    <a:bodyPr/>
                    <a:lstStyle/>
                    <a:p>
                      <a:r>
                        <a:rPr lang="en-GB" sz="1400" dirty="0"/>
                        <a:t>This half-term we will be learning</a:t>
                      </a:r>
                      <a:r>
                        <a:rPr lang="en-GB" sz="1400" baseline="0" dirty="0"/>
                        <a:t> about Christianity and what it is like to follow Jesus in Christian's lives. </a:t>
                      </a:r>
                    </a:p>
                    <a:p>
                      <a:pPr lvl="0">
                        <a:buNone/>
                      </a:pPr>
                      <a:endParaRPr lang="en-GB" sz="1200" b="0" i="0" u="none" strike="noStrike" baseline="0"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732250002"/>
              </p:ext>
            </p:extLst>
          </p:nvPr>
        </p:nvGraphicFramePr>
        <p:xfrm>
          <a:off x="8198698" y="2618958"/>
          <a:ext cx="3792164" cy="1773246"/>
        </p:xfrm>
        <a:graphic>
          <a:graphicData uri="http://schemas.openxmlformats.org/drawingml/2006/table">
            <a:tbl>
              <a:tblPr firstRow="1" bandRow="1">
                <a:tableStyleId>{5C22544A-7EE6-4342-B048-85BDC9FD1C3A}</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200" dirty="0"/>
                        <a:t>We will be </a:t>
                      </a:r>
                      <a:r>
                        <a:rPr lang="en-GB" sz="1200" u="none" strike="noStrike" noProof="0" dirty="0"/>
                        <a:t>developing  our understanding of digital devices and focus on inputs, processes, and outputs. We will also compare digital and non-digital devices. We will be introducing to computer networks, including devices that make up a network’s infrastructure, such as wireless</a:t>
                      </a:r>
                      <a:r>
                        <a:rPr lang="en-GB" sz="1400" u="none" strike="noStrike" noProof="0" dirty="0"/>
                        <a:t> </a:t>
                      </a:r>
                      <a:r>
                        <a:rPr lang="en-GB" sz="1200" u="none" strike="noStrike" noProof="0" dirty="0"/>
                        <a:t>access points and switches. </a:t>
                      </a:r>
                      <a:endParaRPr lang="en-GB" sz="1200" b="0" i="0" u="none" strike="noStrike" noProof="0" dirty="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3273575974"/>
              </p:ext>
            </p:extLst>
          </p:nvPr>
        </p:nvGraphicFramePr>
        <p:xfrm>
          <a:off x="4464116" y="4473058"/>
          <a:ext cx="1987309" cy="2294899"/>
        </p:xfrm>
        <a:graphic>
          <a:graphicData uri="http://schemas.openxmlformats.org/drawingml/2006/table">
            <a:tbl>
              <a:tblPr firstRow="1" bandRow="1">
                <a:tableStyleId>{5C22544A-7EE6-4342-B048-85BDC9FD1C3A}</a:tableStyleId>
              </a:tblPr>
              <a:tblGrid>
                <a:gridCol w="1987309">
                  <a:extLst>
                    <a:ext uri="{9D8B030D-6E8A-4147-A177-3AD203B41FA5}">
                      <a16:colId xmlns:a16="http://schemas.microsoft.com/office/drawing/2014/main" val="1337843456"/>
                    </a:ext>
                  </a:extLst>
                </a:gridCol>
              </a:tblGrid>
              <a:tr h="436292">
                <a:tc>
                  <a:txBody>
                    <a:bodyPr/>
                    <a:lstStyle/>
                    <a:p>
                      <a:r>
                        <a:rPr lang="en-GB" dirty="0"/>
                        <a:t>PSHE</a:t>
                      </a:r>
                    </a:p>
                  </a:txBody>
                  <a:tcPr anchor="ctr"/>
                </a:tc>
                <a:extLst>
                  <a:ext uri="{0D108BD9-81ED-4DB2-BD59-A6C34878D82A}">
                    <a16:rowId xmlns:a16="http://schemas.microsoft.com/office/drawing/2014/main" val="1786578608"/>
                  </a:ext>
                </a:extLst>
              </a:tr>
              <a:tr h="1858607">
                <a:tc>
                  <a:txBody>
                    <a:bodyPr/>
                    <a:lstStyle/>
                    <a:p>
                      <a:r>
                        <a:rPr lang="en-GB" sz="1400" dirty="0"/>
                        <a:t>We will be 'celebrating differences' and not judging a book by its cover, How to give compliments to others and how to deal with bullies. This will coincide with anti bullying week.  </a:t>
                      </a:r>
                      <a:endParaRPr lang="en-GB" sz="1400" baseline="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214436783"/>
              </p:ext>
            </p:extLst>
          </p:nvPr>
        </p:nvGraphicFramePr>
        <p:xfrm>
          <a:off x="6512767" y="4472814"/>
          <a:ext cx="1647811" cy="2307720"/>
        </p:xfrm>
        <a:graphic>
          <a:graphicData uri="http://schemas.openxmlformats.org/drawingml/2006/table">
            <a:tbl>
              <a:tblPr firstRow="1" bandRow="1">
                <a:tableStyleId>{5C22544A-7EE6-4342-B048-85BDC9FD1C3A}</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we will be swimming. We will be learning the skills needed</a:t>
                      </a:r>
                      <a:r>
                        <a:rPr lang="en-GB" sz="1400" baseline="0" dirty="0"/>
                        <a:t> to swim in and underwater.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546685350"/>
              </p:ext>
            </p:extLst>
          </p:nvPr>
        </p:nvGraphicFramePr>
        <p:xfrm>
          <a:off x="8221919" y="4467702"/>
          <a:ext cx="1835339" cy="2305874"/>
        </p:xfrm>
        <a:graphic>
          <a:graphicData uri="http://schemas.openxmlformats.org/drawingml/2006/table">
            <a:tbl>
              <a:tblPr firstRow="1" bandRow="1">
                <a:tableStyleId>{5C22544A-7EE6-4342-B048-85BDC9FD1C3A}</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GB" sz="1400" kern="1200" dirty="0">
                          <a:solidFill>
                            <a:srgbClr val="000000"/>
                          </a:solidFill>
                          <a:effectLst/>
                        </a:rPr>
                        <a:t>Using ukuleles, We will be learning how to perform and compose music using pitch, rhythm, pulse and form. </a:t>
                      </a:r>
                      <a:endParaRPr lang="en-GB" sz="140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058907209"/>
              </p:ext>
            </p:extLst>
          </p:nvPr>
        </p:nvGraphicFramePr>
        <p:xfrm>
          <a:off x="10118600" y="4469670"/>
          <a:ext cx="1868634" cy="2303906"/>
        </p:xfrm>
        <a:graphic>
          <a:graphicData uri="http://schemas.openxmlformats.org/drawingml/2006/table">
            <a:tbl>
              <a:tblPr firstRow="1" bandRow="1">
                <a:tableStyleId>{5C22544A-7EE6-4342-B048-85BDC9FD1C3A}</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endParaRPr lang="en-GB"/>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300" kern="1200" dirty="0">
                          <a:solidFill>
                            <a:srgbClr val="000000"/>
                          </a:solidFill>
                          <a:effectLst/>
                        </a:rPr>
                        <a:t>We will be learning </a:t>
                      </a:r>
                      <a:r>
                        <a:rPr lang="en-GB" sz="1300" kern="1200" dirty="0" err="1">
                          <a:solidFill>
                            <a:srgbClr val="000000"/>
                          </a:solidFill>
                          <a:effectLst/>
                        </a:rPr>
                        <a:t>french</a:t>
                      </a:r>
                      <a:r>
                        <a:rPr lang="en-GB" sz="1300" kern="1200" dirty="0">
                          <a:solidFill>
                            <a:srgbClr val="000000"/>
                          </a:solidFill>
                          <a:effectLst/>
                        </a:rPr>
                        <a:t> phonemes and how to pronounce letters and silent letters in properly. </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http://schemas.microsoft.com/office/infopath/2007/PartnerControls"/>
    <ds:schemaRef ds:uri="566cb0dc-d351-45af-9abe-2a4c6f397d9b"/>
    <ds:schemaRef ds:uri="http://purl.org/dc/elements/1.1/"/>
    <ds:schemaRef ds:uri="http://schemas.microsoft.com/office/2006/metadata/properties"/>
    <ds:schemaRef ds:uri="d4bfe957-5417-4326-b3ca-2e7faf1b0fa8"/>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2719</TotalTime>
  <Words>562</Words>
  <Application>Microsoft Office PowerPoint</Application>
  <PresentationFormat>Widescreen</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567</cp:revision>
  <dcterms:created xsi:type="dcterms:W3CDTF">2022-01-07T10:34:56Z</dcterms:created>
  <dcterms:modified xsi:type="dcterms:W3CDTF">2023-11-14T05:55:42Z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