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80EA17-FEEF-4B29-A38C-410C88332FD5}" v="5" dt="2026-09-15T10:28:06.5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95788"/>
  </p:normalViewPr>
  <p:slideViewPr>
    <p:cSldViewPr snapToGrid="0">
      <p:cViewPr>
        <p:scale>
          <a:sx n="125" d="100"/>
          <a:sy n="125" d="100"/>
        </p:scale>
        <p:origin x="-2392" y="-29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sa Walker" userId="cf981a96-68f6-495c-800d-6045268a44ad" providerId="ADAL" clId="{659ADAB2-2A44-4DE2-AFF9-B1C51282771B}"/>
    <pc:docChg chg="undo custSel modSld">
      <pc:chgData name="Elisa Walker" userId="cf981a96-68f6-495c-800d-6045268a44ad" providerId="ADAL" clId="{659ADAB2-2A44-4DE2-AFF9-B1C51282771B}" dt="2026-09-15T10:33:23.022" v="1239" actId="113"/>
      <pc:docMkLst>
        <pc:docMk/>
      </pc:docMkLst>
      <pc:sldChg chg="modSp mod">
        <pc:chgData name="Elisa Walker" userId="cf981a96-68f6-495c-800d-6045268a44ad" providerId="ADAL" clId="{659ADAB2-2A44-4DE2-AFF9-B1C51282771B}" dt="2026-09-15T10:33:23.022" v="1239" actId="113"/>
        <pc:sldMkLst>
          <pc:docMk/>
          <pc:sldMk cId="3514798268" sldId="256"/>
        </pc:sldMkLst>
        <pc:graphicFrameChg chg="mod modGraphic">
          <ac:chgData name="Elisa Walker" userId="cf981a96-68f6-495c-800d-6045268a44ad" providerId="ADAL" clId="{659ADAB2-2A44-4DE2-AFF9-B1C51282771B}" dt="2026-09-15T10:32:49.041" v="1230" actId="113"/>
          <ac:graphicFrameMkLst>
            <pc:docMk/>
            <pc:sldMk cId="3514798268" sldId="256"/>
            <ac:graphicFrameMk id="5" creationId="{FA8CF3AC-CD02-44AC-BB62-4E92093EB6ED}"/>
          </ac:graphicFrameMkLst>
        </pc:graphicFrameChg>
        <pc:graphicFrameChg chg="modGraphic">
          <ac:chgData name="Elisa Walker" userId="cf981a96-68f6-495c-800d-6045268a44ad" providerId="ADAL" clId="{659ADAB2-2A44-4DE2-AFF9-B1C51282771B}" dt="2026-09-15T10:33:02.571" v="1234" actId="113"/>
          <ac:graphicFrameMkLst>
            <pc:docMk/>
            <pc:sldMk cId="3514798268" sldId="256"/>
            <ac:graphicFrameMk id="8" creationId="{29206755-AFEA-4C39-969A-3A80F2EEC01F}"/>
          </ac:graphicFrameMkLst>
        </pc:graphicFrameChg>
        <pc:graphicFrameChg chg="mod modGraphic">
          <ac:chgData name="Elisa Walker" userId="cf981a96-68f6-495c-800d-6045268a44ad" providerId="ADAL" clId="{659ADAB2-2A44-4DE2-AFF9-B1C51282771B}" dt="2026-09-15T10:22:43.271" v="79" actId="20577"/>
          <ac:graphicFrameMkLst>
            <pc:docMk/>
            <pc:sldMk cId="3514798268" sldId="256"/>
            <ac:graphicFrameMk id="9" creationId="{144B4083-B2DA-4CA1-AEF1-973FE94A42AE}"/>
          </ac:graphicFrameMkLst>
        </pc:graphicFrameChg>
        <pc:graphicFrameChg chg="modGraphic">
          <ac:chgData name="Elisa Walker" userId="cf981a96-68f6-495c-800d-6045268a44ad" providerId="ADAL" clId="{659ADAB2-2A44-4DE2-AFF9-B1C51282771B}" dt="2026-09-15T10:23:15.643" v="92" actId="113"/>
          <ac:graphicFrameMkLst>
            <pc:docMk/>
            <pc:sldMk cId="3514798268" sldId="256"/>
            <ac:graphicFrameMk id="10" creationId="{F6BF2F47-F5A6-44A7-89DF-6F32BA1D053C}"/>
          </ac:graphicFrameMkLst>
        </pc:graphicFrameChg>
        <pc:graphicFrameChg chg="modGraphic">
          <ac:chgData name="Elisa Walker" userId="cf981a96-68f6-495c-800d-6045268a44ad" providerId="ADAL" clId="{659ADAB2-2A44-4DE2-AFF9-B1C51282771B}" dt="2026-09-15T10:23:22.528" v="94" actId="113"/>
          <ac:graphicFrameMkLst>
            <pc:docMk/>
            <pc:sldMk cId="3514798268" sldId="256"/>
            <ac:graphicFrameMk id="12" creationId="{0631405A-09BD-40D8-B190-EC27D20D8371}"/>
          </ac:graphicFrameMkLst>
        </pc:graphicFrameChg>
        <pc:graphicFrameChg chg="mod modGraphic">
          <ac:chgData name="Elisa Walker" userId="cf981a96-68f6-495c-800d-6045268a44ad" providerId="ADAL" clId="{659ADAB2-2A44-4DE2-AFF9-B1C51282771B}" dt="2026-09-15T10:32:37.465" v="1227" actId="20577"/>
          <ac:graphicFrameMkLst>
            <pc:docMk/>
            <pc:sldMk cId="3514798268" sldId="256"/>
            <ac:graphicFrameMk id="13" creationId="{E578EDF0-7EBF-4637-839E-C002CD7B9ED3}"/>
          </ac:graphicFrameMkLst>
        </pc:graphicFrameChg>
        <pc:graphicFrameChg chg="mod modGraphic">
          <ac:chgData name="Elisa Walker" userId="cf981a96-68f6-495c-800d-6045268a44ad" providerId="ADAL" clId="{659ADAB2-2A44-4DE2-AFF9-B1C51282771B}" dt="2026-09-15T10:33:23.022" v="1239" actId="113"/>
          <ac:graphicFrameMkLst>
            <pc:docMk/>
            <pc:sldMk cId="3514798268" sldId="256"/>
            <ac:graphicFrameMk id="15" creationId="{513AC508-FC68-42F9-A28F-33BEB6A59376}"/>
          </ac:graphicFrameMkLst>
        </pc:graphicFrameChg>
        <pc:graphicFrameChg chg="mod modGraphic">
          <ac:chgData name="Elisa Walker" userId="cf981a96-68f6-495c-800d-6045268a44ad" providerId="ADAL" clId="{659ADAB2-2A44-4DE2-AFF9-B1C51282771B}" dt="2026-09-15T10:33:16.925" v="1238" actId="113"/>
          <ac:graphicFrameMkLst>
            <pc:docMk/>
            <pc:sldMk cId="3514798268" sldId="256"/>
            <ac:graphicFrameMk id="16" creationId="{31C26C41-BF83-4C9A-8B11-EE06B7BFA4C7}"/>
          </ac:graphicFrameMkLst>
        </pc:graphicFrameChg>
        <pc:graphicFrameChg chg="modGraphic">
          <ac:chgData name="Elisa Walker" userId="cf981a96-68f6-495c-800d-6045268a44ad" providerId="ADAL" clId="{659ADAB2-2A44-4DE2-AFF9-B1C51282771B}" dt="2026-09-15T10:33:09.838" v="1236" actId="113"/>
          <ac:graphicFrameMkLst>
            <pc:docMk/>
            <pc:sldMk cId="3514798268" sldId="256"/>
            <ac:graphicFrameMk id="17" creationId="{CABFC04D-A76D-48FA-9F0A-E6AFBA8AE999}"/>
          </ac:graphicFrameMkLst>
        </pc:graphicFrameChg>
        <pc:graphicFrameChg chg="modGraphic">
          <ac:chgData name="Elisa Walker" userId="cf981a96-68f6-495c-800d-6045268a44ad" providerId="ADAL" clId="{659ADAB2-2A44-4DE2-AFF9-B1C51282771B}" dt="2026-09-15T10:33:11.811" v="1237" actId="113"/>
          <ac:graphicFrameMkLst>
            <pc:docMk/>
            <pc:sldMk cId="3514798268" sldId="256"/>
            <ac:graphicFrameMk id="18" creationId="{0C72E488-66D1-4F8C-BC5E-D49BC2011FC1}"/>
          </ac:graphicFrameMkLst>
        </pc:graphicFrameChg>
        <pc:graphicFrameChg chg="modGraphic">
          <ac:chgData name="Elisa Walker" userId="cf981a96-68f6-495c-800d-6045268a44ad" providerId="ADAL" clId="{659ADAB2-2A44-4DE2-AFF9-B1C51282771B}" dt="2026-09-15T10:33:05.332" v="1235" actId="113"/>
          <ac:graphicFrameMkLst>
            <pc:docMk/>
            <pc:sldMk cId="3514798268" sldId="256"/>
            <ac:graphicFrameMk id="19" creationId="{C022E6C8-2687-45D1-BC28-9C94ACD6EB05}"/>
          </ac:graphicFrameMkLst>
        </pc:graphicFrameChg>
        <pc:graphicFrameChg chg="modGraphic">
          <ac:chgData name="Elisa Walker" userId="cf981a96-68f6-495c-800d-6045268a44ad" providerId="ADAL" clId="{659ADAB2-2A44-4DE2-AFF9-B1C51282771B}" dt="2026-09-15T10:26:52.071" v="282" actId="113"/>
          <ac:graphicFrameMkLst>
            <pc:docMk/>
            <pc:sldMk cId="3514798268" sldId="256"/>
            <ac:graphicFrameMk id="20" creationId="{F45B6582-5930-4BEB-8105-0A3848F608C7}"/>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92BDB-127D-4CCA-95DC-5BF7D55E98C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66BEEE5-E26D-4F98-AF9F-CD9983C4BC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C04C868-5A9F-4832-8EC9-0090E65335C9}"/>
              </a:ext>
            </a:extLst>
          </p:cNvPr>
          <p:cNvSpPr>
            <a:spLocks noGrp="1"/>
          </p:cNvSpPr>
          <p:nvPr>
            <p:ph type="dt" sz="half" idx="10"/>
          </p:nvPr>
        </p:nvSpPr>
        <p:spPr/>
        <p:txBody>
          <a:bodyPr/>
          <a:lstStyle/>
          <a:p>
            <a:fld id="{A4FD02C9-3D8C-4CD4-BD60-FDCD58772382}" type="datetimeFigureOut">
              <a:rPr lang="en-GB" smtClean="0"/>
              <a:t>15/09/2026</a:t>
            </a:fld>
            <a:endParaRPr lang="en-GB"/>
          </a:p>
        </p:txBody>
      </p:sp>
      <p:sp>
        <p:nvSpPr>
          <p:cNvPr id="5" name="Footer Placeholder 4">
            <a:extLst>
              <a:ext uri="{FF2B5EF4-FFF2-40B4-BE49-F238E27FC236}">
                <a16:creationId xmlns:a16="http://schemas.microsoft.com/office/drawing/2014/main" id="{76CE74FE-5747-4A85-8CF6-46F786F1DF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A32454-C9E3-45E1-86BD-C105405943A5}"/>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23097648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42B08-E0D7-4AE1-9B59-477BACCA96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DBB42F-87C0-4F52-BBA7-1DDF53F39D8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F3FF57-D74D-4B1B-A7BB-14431C15437E}"/>
              </a:ext>
            </a:extLst>
          </p:cNvPr>
          <p:cNvSpPr>
            <a:spLocks noGrp="1"/>
          </p:cNvSpPr>
          <p:nvPr>
            <p:ph type="dt" sz="half" idx="10"/>
          </p:nvPr>
        </p:nvSpPr>
        <p:spPr/>
        <p:txBody>
          <a:bodyPr/>
          <a:lstStyle/>
          <a:p>
            <a:fld id="{A4FD02C9-3D8C-4CD4-BD60-FDCD58772382}" type="datetimeFigureOut">
              <a:rPr lang="en-GB" smtClean="0"/>
              <a:t>15/09/2026</a:t>
            </a:fld>
            <a:endParaRPr lang="en-GB"/>
          </a:p>
        </p:txBody>
      </p:sp>
      <p:sp>
        <p:nvSpPr>
          <p:cNvPr id="5" name="Footer Placeholder 4">
            <a:extLst>
              <a:ext uri="{FF2B5EF4-FFF2-40B4-BE49-F238E27FC236}">
                <a16:creationId xmlns:a16="http://schemas.microsoft.com/office/drawing/2014/main" id="{3903CB4D-3811-419D-ABD2-D2F5BB2474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932993-B291-45C1-A4C9-7D9668FB608A}"/>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2902361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A3EFB-8FA0-4096-829B-E9B8E9993DB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AD2943-FC3C-4234-A0E6-8112740CB8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906F23D-7E1A-4584-A2F8-F3300F694528}"/>
              </a:ext>
            </a:extLst>
          </p:cNvPr>
          <p:cNvSpPr>
            <a:spLocks noGrp="1"/>
          </p:cNvSpPr>
          <p:nvPr>
            <p:ph type="dt" sz="half" idx="10"/>
          </p:nvPr>
        </p:nvSpPr>
        <p:spPr/>
        <p:txBody>
          <a:bodyPr/>
          <a:lstStyle/>
          <a:p>
            <a:fld id="{A4FD02C9-3D8C-4CD4-BD60-FDCD58772382}" type="datetimeFigureOut">
              <a:rPr lang="en-GB" smtClean="0"/>
              <a:t>15/09/2026</a:t>
            </a:fld>
            <a:endParaRPr lang="en-GB"/>
          </a:p>
        </p:txBody>
      </p:sp>
      <p:sp>
        <p:nvSpPr>
          <p:cNvPr id="5" name="Footer Placeholder 4">
            <a:extLst>
              <a:ext uri="{FF2B5EF4-FFF2-40B4-BE49-F238E27FC236}">
                <a16:creationId xmlns:a16="http://schemas.microsoft.com/office/drawing/2014/main" id="{5A5348FA-DC5D-4DC0-8E3E-5FD3F717E0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2FF58F-F166-431D-A4F4-82C645B4979F}"/>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3559419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23C80-B963-4AE7-AA61-675C1F8A79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735D092-9AA3-4196-B6D7-6540DBFF6DB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5088759-300B-4ACD-A29F-212F0BA62D1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AB9F387-0E02-47D4-83D2-21B12DBE5B61}"/>
              </a:ext>
            </a:extLst>
          </p:cNvPr>
          <p:cNvSpPr>
            <a:spLocks noGrp="1"/>
          </p:cNvSpPr>
          <p:nvPr>
            <p:ph type="dt" sz="half" idx="10"/>
          </p:nvPr>
        </p:nvSpPr>
        <p:spPr/>
        <p:txBody>
          <a:bodyPr/>
          <a:lstStyle/>
          <a:p>
            <a:fld id="{A4FD02C9-3D8C-4CD4-BD60-FDCD58772382}" type="datetimeFigureOut">
              <a:rPr lang="en-GB" smtClean="0"/>
              <a:t>15/09/2026</a:t>
            </a:fld>
            <a:endParaRPr lang="en-GB"/>
          </a:p>
        </p:txBody>
      </p:sp>
      <p:sp>
        <p:nvSpPr>
          <p:cNvPr id="6" name="Footer Placeholder 5">
            <a:extLst>
              <a:ext uri="{FF2B5EF4-FFF2-40B4-BE49-F238E27FC236}">
                <a16:creationId xmlns:a16="http://schemas.microsoft.com/office/drawing/2014/main" id="{1098C58C-B841-403C-8AEB-C533B15293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312059-00A5-4BB5-89CF-12B0859B89D1}"/>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2820841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C1B50-03BC-44FD-BD99-CBC85C5B2E2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8BD8C12-9510-4C93-A6D7-89291E1234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0DCFA1A-A14B-46BC-8DC1-1ADF67AAA22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F0272E-BE53-4DF4-B1A7-EA53263C4D3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C128BC9-5650-4494-8762-7193D190234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1F4346B-907A-4D4F-A079-18AD41928F14}"/>
              </a:ext>
            </a:extLst>
          </p:cNvPr>
          <p:cNvSpPr>
            <a:spLocks noGrp="1"/>
          </p:cNvSpPr>
          <p:nvPr>
            <p:ph type="dt" sz="half" idx="10"/>
          </p:nvPr>
        </p:nvSpPr>
        <p:spPr/>
        <p:txBody>
          <a:bodyPr/>
          <a:lstStyle/>
          <a:p>
            <a:fld id="{A4FD02C9-3D8C-4CD4-BD60-FDCD58772382}" type="datetimeFigureOut">
              <a:rPr lang="en-GB" smtClean="0"/>
              <a:t>15/09/2026</a:t>
            </a:fld>
            <a:endParaRPr lang="en-GB"/>
          </a:p>
        </p:txBody>
      </p:sp>
      <p:sp>
        <p:nvSpPr>
          <p:cNvPr id="8" name="Footer Placeholder 7">
            <a:extLst>
              <a:ext uri="{FF2B5EF4-FFF2-40B4-BE49-F238E27FC236}">
                <a16:creationId xmlns:a16="http://schemas.microsoft.com/office/drawing/2014/main" id="{38293722-1DBA-49AF-85F9-6B69D71625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A5977FC-B443-4E2E-BB14-22709E3A7910}"/>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3186244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24B08-D3D8-4B32-AF10-094252D9FAF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0E52E7F-3D00-4E33-9DD3-04CC186250A7}"/>
              </a:ext>
            </a:extLst>
          </p:cNvPr>
          <p:cNvSpPr>
            <a:spLocks noGrp="1"/>
          </p:cNvSpPr>
          <p:nvPr>
            <p:ph type="dt" sz="half" idx="10"/>
          </p:nvPr>
        </p:nvSpPr>
        <p:spPr/>
        <p:txBody>
          <a:bodyPr/>
          <a:lstStyle/>
          <a:p>
            <a:fld id="{A4FD02C9-3D8C-4CD4-BD60-FDCD58772382}" type="datetimeFigureOut">
              <a:rPr lang="en-GB" smtClean="0"/>
              <a:t>15/09/2026</a:t>
            </a:fld>
            <a:endParaRPr lang="en-GB"/>
          </a:p>
        </p:txBody>
      </p:sp>
      <p:sp>
        <p:nvSpPr>
          <p:cNvPr id="4" name="Footer Placeholder 3">
            <a:extLst>
              <a:ext uri="{FF2B5EF4-FFF2-40B4-BE49-F238E27FC236}">
                <a16:creationId xmlns:a16="http://schemas.microsoft.com/office/drawing/2014/main" id="{2AAAB1F9-8A14-4F32-A588-1817B459883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96E3E9-4F96-461B-AB20-D0817029B477}"/>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1889672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1853B75-5EDD-4B30-8349-4EB1D5225B79}"/>
              </a:ext>
            </a:extLst>
          </p:cNvPr>
          <p:cNvSpPr>
            <a:spLocks noGrp="1"/>
          </p:cNvSpPr>
          <p:nvPr>
            <p:ph type="dt" sz="half" idx="10"/>
          </p:nvPr>
        </p:nvSpPr>
        <p:spPr/>
        <p:txBody>
          <a:bodyPr/>
          <a:lstStyle/>
          <a:p>
            <a:fld id="{A4FD02C9-3D8C-4CD4-BD60-FDCD58772382}" type="datetimeFigureOut">
              <a:rPr lang="en-GB" smtClean="0"/>
              <a:t>15/09/2026</a:t>
            </a:fld>
            <a:endParaRPr lang="en-GB"/>
          </a:p>
        </p:txBody>
      </p:sp>
      <p:sp>
        <p:nvSpPr>
          <p:cNvPr id="3" name="Footer Placeholder 2">
            <a:extLst>
              <a:ext uri="{FF2B5EF4-FFF2-40B4-BE49-F238E27FC236}">
                <a16:creationId xmlns:a16="http://schemas.microsoft.com/office/drawing/2014/main" id="{01CA0B36-0FBC-4B63-99C5-0E48D9FD620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C0E4803-EF21-4799-8196-EBFA1E523DDC}"/>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1953125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DC74CC-A74A-4C02-ABC9-5E28B7CDB4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7D96AD-68F2-44F7-9865-31D2F545B0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0BA6F5-BA26-4919-AA5F-BC6A456B94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A714485-B2C7-48A3-9C87-31D6C6E1396E}"/>
              </a:ext>
            </a:extLst>
          </p:cNvPr>
          <p:cNvSpPr>
            <a:spLocks noGrp="1"/>
          </p:cNvSpPr>
          <p:nvPr>
            <p:ph type="dt" sz="half" idx="10"/>
          </p:nvPr>
        </p:nvSpPr>
        <p:spPr/>
        <p:txBody>
          <a:bodyPr/>
          <a:lstStyle/>
          <a:p>
            <a:fld id="{A4FD02C9-3D8C-4CD4-BD60-FDCD58772382}" type="datetimeFigureOut">
              <a:rPr lang="en-GB" smtClean="0"/>
              <a:t>15/09/2026</a:t>
            </a:fld>
            <a:endParaRPr lang="en-GB"/>
          </a:p>
        </p:txBody>
      </p:sp>
      <p:sp>
        <p:nvSpPr>
          <p:cNvPr id="6" name="Footer Placeholder 5">
            <a:extLst>
              <a:ext uri="{FF2B5EF4-FFF2-40B4-BE49-F238E27FC236}">
                <a16:creationId xmlns:a16="http://schemas.microsoft.com/office/drawing/2014/main" id="{5D095F3C-F093-43F1-9A7D-82E0853CC2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6C612F-E072-40E6-AB35-157EFF982C88}"/>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175240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13637-0112-4ECA-9272-004FEC53C0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F2AD555-B292-4367-858D-EDFA903C30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6857DB4-CFA4-4E16-A9E1-FE55ADB93F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A91B896-FCF5-4C21-8C8D-78CC0700C219}"/>
              </a:ext>
            </a:extLst>
          </p:cNvPr>
          <p:cNvSpPr>
            <a:spLocks noGrp="1"/>
          </p:cNvSpPr>
          <p:nvPr>
            <p:ph type="dt" sz="half" idx="10"/>
          </p:nvPr>
        </p:nvSpPr>
        <p:spPr/>
        <p:txBody>
          <a:bodyPr/>
          <a:lstStyle/>
          <a:p>
            <a:fld id="{A4FD02C9-3D8C-4CD4-BD60-FDCD58772382}" type="datetimeFigureOut">
              <a:rPr lang="en-GB" smtClean="0"/>
              <a:t>15/09/2026</a:t>
            </a:fld>
            <a:endParaRPr lang="en-GB"/>
          </a:p>
        </p:txBody>
      </p:sp>
      <p:sp>
        <p:nvSpPr>
          <p:cNvPr id="6" name="Footer Placeholder 5">
            <a:extLst>
              <a:ext uri="{FF2B5EF4-FFF2-40B4-BE49-F238E27FC236}">
                <a16:creationId xmlns:a16="http://schemas.microsoft.com/office/drawing/2014/main" id="{1B52DC7F-833E-4D64-A92E-F4E9B1C86F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9F5B7E-34B6-41B6-BBC5-7467C2909B83}"/>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3477663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C3220-CD31-4605-8DA6-5A7A4AFCA33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4F2523-5B21-4F61-8ACE-C7C33A1FED4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59F439-93DA-4DED-9E3C-40A7A9F7FE2B}"/>
              </a:ext>
            </a:extLst>
          </p:cNvPr>
          <p:cNvSpPr>
            <a:spLocks noGrp="1"/>
          </p:cNvSpPr>
          <p:nvPr>
            <p:ph type="dt" sz="half" idx="10"/>
          </p:nvPr>
        </p:nvSpPr>
        <p:spPr/>
        <p:txBody>
          <a:bodyPr/>
          <a:lstStyle/>
          <a:p>
            <a:fld id="{A4FD02C9-3D8C-4CD4-BD60-FDCD58772382}" type="datetimeFigureOut">
              <a:rPr lang="en-GB" smtClean="0"/>
              <a:t>15/09/2026</a:t>
            </a:fld>
            <a:endParaRPr lang="en-GB"/>
          </a:p>
        </p:txBody>
      </p:sp>
      <p:sp>
        <p:nvSpPr>
          <p:cNvPr id="5" name="Footer Placeholder 4">
            <a:extLst>
              <a:ext uri="{FF2B5EF4-FFF2-40B4-BE49-F238E27FC236}">
                <a16:creationId xmlns:a16="http://schemas.microsoft.com/office/drawing/2014/main" id="{0219C8FF-EB98-4E3F-9007-BE9074CBC4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A530AC-E94C-47D3-AC85-CAB823600F89}"/>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706096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C02333-6502-4919-A870-56033D4DCC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2CC33C-3340-4A44-99A4-3A43316C9AA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747597-5C3B-4C7C-9DB4-028D92A0511D}"/>
              </a:ext>
            </a:extLst>
          </p:cNvPr>
          <p:cNvSpPr>
            <a:spLocks noGrp="1"/>
          </p:cNvSpPr>
          <p:nvPr>
            <p:ph type="dt" sz="half" idx="10"/>
          </p:nvPr>
        </p:nvSpPr>
        <p:spPr/>
        <p:txBody>
          <a:bodyPr/>
          <a:lstStyle/>
          <a:p>
            <a:fld id="{A4FD02C9-3D8C-4CD4-BD60-FDCD58772382}" type="datetimeFigureOut">
              <a:rPr lang="en-GB" smtClean="0"/>
              <a:t>15/09/2026</a:t>
            </a:fld>
            <a:endParaRPr lang="en-GB"/>
          </a:p>
        </p:txBody>
      </p:sp>
      <p:sp>
        <p:nvSpPr>
          <p:cNvPr id="5" name="Footer Placeholder 4">
            <a:extLst>
              <a:ext uri="{FF2B5EF4-FFF2-40B4-BE49-F238E27FC236}">
                <a16:creationId xmlns:a16="http://schemas.microsoft.com/office/drawing/2014/main" id="{E84E944B-979C-4E30-8749-B15CE8AEB5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6C824A-0B7D-4188-AEB1-6E4A76D97473}"/>
              </a:ext>
            </a:extLst>
          </p:cNvPr>
          <p:cNvSpPr>
            <a:spLocks noGrp="1"/>
          </p:cNvSpPr>
          <p:nvPr>
            <p:ph type="sldNum" sz="quarter" idx="12"/>
          </p:nvPr>
        </p:nvSpPr>
        <p:spPr/>
        <p:txBody>
          <a:bodyPr/>
          <a:lstStyle/>
          <a:p>
            <a:fld id="{4D7EDC97-8A51-4447-AC82-4CB2BBC37F54}" type="slidenum">
              <a:rPr lang="en-GB" smtClean="0"/>
              <a:t>‹#›</a:t>
            </a:fld>
            <a:endParaRPr lang="en-GB"/>
          </a:p>
        </p:txBody>
      </p:sp>
    </p:spTree>
    <p:extLst>
      <p:ext uri="{BB962C8B-B14F-4D97-AF65-F5344CB8AC3E}">
        <p14:creationId xmlns:p14="http://schemas.microsoft.com/office/powerpoint/2010/main" val="528223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73CA0B-2498-457B-AA45-7F54CE1255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EE1821-33EA-47D8-B75E-16A7D06CE0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692FEB-BB09-4D15-A2FD-9690E8A3A3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FD02C9-3D8C-4CD4-BD60-FDCD58772382}" type="datetimeFigureOut">
              <a:rPr lang="en-GB" smtClean="0"/>
              <a:t>15/09/2026</a:t>
            </a:fld>
            <a:endParaRPr lang="en-GB"/>
          </a:p>
        </p:txBody>
      </p:sp>
      <p:sp>
        <p:nvSpPr>
          <p:cNvPr id="5" name="Footer Placeholder 4">
            <a:extLst>
              <a:ext uri="{FF2B5EF4-FFF2-40B4-BE49-F238E27FC236}">
                <a16:creationId xmlns:a16="http://schemas.microsoft.com/office/drawing/2014/main" id="{90432B41-D5EA-403F-B01D-60973296EC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50A5E04-8AAC-4614-88B6-2F9F8404BD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7EDC97-8A51-4447-AC82-4CB2BBC37F54}" type="slidenum">
              <a:rPr lang="en-GB" smtClean="0"/>
              <a:t>‹#›</a:t>
            </a:fld>
            <a:endParaRPr lang="en-GB"/>
          </a:p>
        </p:txBody>
      </p:sp>
    </p:spTree>
    <p:extLst>
      <p:ext uri="{BB962C8B-B14F-4D97-AF65-F5344CB8AC3E}">
        <p14:creationId xmlns:p14="http://schemas.microsoft.com/office/powerpoint/2010/main" val="2291762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27D964CA-FAD4-40D5-8A19-F7B4BB4823E1}"/>
              </a:ext>
            </a:extLst>
          </p:cNvPr>
          <p:cNvSpPr txBox="1">
            <a:spLocks noChangeArrowheads="1"/>
          </p:cNvSpPr>
          <p:nvPr/>
        </p:nvSpPr>
        <p:spPr bwMode="auto">
          <a:xfrm>
            <a:off x="201138" y="149525"/>
            <a:ext cx="3792165" cy="919421"/>
          </a:xfrm>
          <a:prstGeom prst="rect">
            <a:avLst/>
          </a:prstGeom>
          <a:noFill/>
          <a:ln w="28575" algn="in">
            <a:solidFill>
              <a:srgbClr val="92D05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200" b="0" i="0" u="none" strike="noStrike" cap="none" normalizeH="0" baseline="0" dirty="0">
                <a:ln>
                  <a:noFill/>
                </a:ln>
                <a:solidFill>
                  <a:srgbClr val="000000"/>
                </a:solidFill>
                <a:effectLst/>
                <a:latin typeface="SassoonCRInfant" panose="00000400000000000000" pitchFamily="2" charset="0"/>
                <a:cs typeface="Lucida Sans Unicode" panose="020B0602030504020204" pitchFamily="34" charset="0"/>
              </a:rPr>
              <a:t>Year 4 – </a:t>
            </a:r>
            <a:r>
              <a:rPr lang="en-GB" altLang="en-US" sz="2200" dirty="0">
                <a:solidFill>
                  <a:srgbClr val="000000"/>
                </a:solidFill>
                <a:latin typeface="SassoonCRInfant" panose="00000400000000000000" pitchFamily="2" charset="0"/>
                <a:cs typeface="Lucida Sans Unicode" panose="020B0602030504020204" pitchFamily="34" charset="0"/>
              </a:rPr>
              <a:t>Flamingo class</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200" dirty="0">
                <a:solidFill>
                  <a:srgbClr val="000000"/>
                </a:solidFill>
                <a:latin typeface="SassoonCRInfant" panose="00000400000000000000" pitchFamily="2" charset="0"/>
                <a:cs typeface="Lucida Sans Unicode" panose="020B0602030504020204" pitchFamily="34" charset="0"/>
              </a:rPr>
              <a:t>Autumn 1 C</a:t>
            </a:r>
            <a:r>
              <a:rPr kumimoji="0" lang="en-GB" altLang="en-US" sz="2200" b="0" i="0" u="none" strike="noStrike" cap="none" normalizeH="0" baseline="0" dirty="0">
                <a:ln>
                  <a:noFill/>
                </a:ln>
                <a:solidFill>
                  <a:srgbClr val="000000"/>
                </a:solidFill>
                <a:effectLst/>
                <a:latin typeface="SassoonCRInfant" panose="00000400000000000000" pitchFamily="2" charset="0"/>
                <a:cs typeface="Lucida Sans Unicode" panose="020B0602030504020204" pitchFamily="34" charset="0"/>
              </a:rPr>
              <a:t>urriculum Map </a:t>
            </a:r>
          </a:p>
        </p:txBody>
      </p:sp>
      <p:graphicFrame>
        <p:nvGraphicFramePr>
          <p:cNvPr id="5" name="Table 4">
            <a:extLst>
              <a:ext uri="{FF2B5EF4-FFF2-40B4-BE49-F238E27FC236}">
                <a16:creationId xmlns:a16="http://schemas.microsoft.com/office/drawing/2014/main" id="{FA8CF3AC-CD02-44AC-BB62-4E92093EB6ED}"/>
              </a:ext>
            </a:extLst>
          </p:cNvPr>
          <p:cNvGraphicFramePr>
            <a:graphicFrameLocks noGrp="1"/>
          </p:cNvGraphicFramePr>
          <p:nvPr>
            <p:extLst>
              <p:ext uri="{D42A27DB-BD31-4B8C-83A1-F6EECF244321}">
                <p14:modId xmlns:p14="http://schemas.microsoft.com/office/powerpoint/2010/main" val="2134497753"/>
              </p:ext>
            </p:extLst>
          </p:nvPr>
        </p:nvGraphicFramePr>
        <p:xfrm>
          <a:off x="4200600" y="149525"/>
          <a:ext cx="3790800" cy="2378586"/>
        </p:xfrm>
        <a:graphic>
          <a:graphicData uri="http://schemas.openxmlformats.org/drawingml/2006/table">
            <a:tbl>
              <a:tblPr firstRow="1" bandRow="1">
                <a:tableStyleId>{93296810-A885-4BE3-A3E7-6D5BEEA58F35}</a:tableStyleId>
              </a:tblPr>
              <a:tblGrid>
                <a:gridCol w="3790800">
                  <a:extLst>
                    <a:ext uri="{9D8B030D-6E8A-4147-A177-3AD203B41FA5}">
                      <a16:colId xmlns:a16="http://schemas.microsoft.com/office/drawing/2014/main" val="1337843456"/>
                    </a:ext>
                  </a:extLst>
                </a:gridCol>
              </a:tblGrid>
              <a:tr h="366906">
                <a:tc>
                  <a:txBody>
                    <a:bodyPr/>
                    <a:lstStyle/>
                    <a:p>
                      <a:r>
                        <a:rPr lang="en-GB" dirty="0"/>
                        <a:t>English</a:t>
                      </a:r>
                    </a:p>
                  </a:txBody>
                  <a:tcPr anchor="ctr"/>
                </a:tc>
                <a:extLst>
                  <a:ext uri="{0D108BD9-81ED-4DB2-BD59-A6C34878D82A}">
                    <a16:rowId xmlns:a16="http://schemas.microsoft.com/office/drawing/2014/main" val="1786578608"/>
                  </a:ext>
                </a:extLst>
              </a:tr>
              <a:tr h="1589923">
                <a:tc>
                  <a:txBody>
                    <a:bodyPr/>
                    <a:lstStyle/>
                    <a:p>
                      <a:r>
                        <a:rPr lang="en-GB" sz="1400" dirty="0"/>
                        <a:t>We</a:t>
                      </a:r>
                      <a:r>
                        <a:rPr lang="en-GB" sz="1400" baseline="0" dirty="0"/>
                        <a:t> will begin the year by looking at the </a:t>
                      </a:r>
                      <a:r>
                        <a:rPr lang="en-GB" sz="1400" b="1" baseline="0" dirty="0"/>
                        <a:t>poem</a:t>
                      </a:r>
                      <a:r>
                        <a:rPr lang="en-GB" sz="1400" baseline="0" dirty="0"/>
                        <a:t> </a:t>
                      </a:r>
                      <a:r>
                        <a:rPr lang="en-GB" sz="1400" i="1" baseline="0" dirty="0"/>
                        <a:t>A Small Dragon </a:t>
                      </a:r>
                      <a:r>
                        <a:rPr lang="en-GB" sz="1400" baseline="0" dirty="0"/>
                        <a:t>by Brian Patten. We will design our own dragons and publish our own poetry. Then, we will read </a:t>
                      </a:r>
                      <a:r>
                        <a:rPr lang="en-GB" sz="1400" i="1" baseline="0" dirty="0"/>
                        <a:t>Arthur and the Golden Rope </a:t>
                      </a:r>
                      <a:r>
                        <a:rPr lang="en-GB" sz="1400" baseline="0" dirty="0"/>
                        <a:t>and explore the </a:t>
                      </a:r>
                      <a:r>
                        <a:rPr lang="en-GB" sz="1400" b="1" baseline="0" dirty="0"/>
                        <a:t>graphic novel </a:t>
                      </a:r>
                      <a:r>
                        <a:rPr lang="en-GB" sz="1400" baseline="0" dirty="0"/>
                        <a:t>format. We will produce our own graphic novel panels with the purpose of entertaining the reader. We will then explore writing to </a:t>
                      </a:r>
                      <a:r>
                        <a:rPr lang="en-GB" sz="1400" b="1" baseline="0" dirty="0"/>
                        <a:t>persuade</a:t>
                      </a:r>
                      <a:r>
                        <a:rPr lang="en-GB" sz="1400" baseline="0" dirty="0"/>
                        <a:t>, using </a:t>
                      </a:r>
                      <a:r>
                        <a:rPr lang="en-GB" sz="1400" i="1" baseline="0" dirty="0"/>
                        <a:t>The King who Banned the Dark</a:t>
                      </a:r>
                      <a:r>
                        <a:rPr lang="en-GB" sz="1400" baseline="0" dirty="0"/>
                        <a:t> as inspiration. </a:t>
                      </a:r>
                      <a:endParaRPr lang="en-GB" sz="1400" dirty="0"/>
                    </a:p>
                  </a:txBody>
                  <a:tcPr/>
                </a:tc>
                <a:extLst>
                  <a:ext uri="{0D108BD9-81ED-4DB2-BD59-A6C34878D82A}">
                    <a16:rowId xmlns:a16="http://schemas.microsoft.com/office/drawing/2014/main" val="2171682978"/>
                  </a:ext>
                </a:extLst>
              </a:tr>
            </a:tbl>
          </a:graphicData>
        </a:graphic>
      </p:graphicFrame>
      <p:graphicFrame>
        <p:nvGraphicFramePr>
          <p:cNvPr id="8" name="Table 7">
            <a:extLst>
              <a:ext uri="{FF2B5EF4-FFF2-40B4-BE49-F238E27FC236}">
                <a16:creationId xmlns:a16="http://schemas.microsoft.com/office/drawing/2014/main" id="{29206755-AFEA-4C39-969A-3A80F2EEC01F}"/>
              </a:ext>
            </a:extLst>
          </p:cNvPr>
          <p:cNvGraphicFramePr>
            <a:graphicFrameLocks noGrp="1"/>
          </p:cNvGraphicFramePr>
          <p:nvPr>
            <p:extLst>
              <p:ext uri="{D42A27DB-BD31-4B8C-83A1-F6EECF244321}">
                <p14:modId xmlns:p14="http://schemas.microsoft.com/office/powerpoint/2010/main" val="2685449085"/>
              </p:ext>
            </p:extLst>
          </p:nvPr>
        </p:nvGraphicFramePr>
        <p:xfrm>
          <a:off x="8198698" y="149525"/>
          <a:ext cx="3790800" cy="1950720"/>
        </p:xfrm>
        <a:graphic>
          <a:graphicData uri="http://schemas.openxmlformats.org/drawingml/2006/table">
            <a:tbl>
              <a:tblPr firstRow="1" bandRow="1">
                <a:tableStyleId>{93296810-A885-4BE3-A3E7-6D5BEEA58F35}</a:tableStyleId>
              </a:tblPr>
              <a:tblGrid>
                <a:gridCol w="3790800">
                  <a:extLst>
                    <a:ext uri="{9D8B030D-6E8A-4147-A177-3AD203B41FA5}">
                      <a16:colId xmlns:a16="http://schemas.microsoft.com/office/drawing/2014/main" val="1337843456"/>
                    </a:ext>
                  </a:extLst>
                </a:gridCol>
              </a:tblGrid>
              <a:tr h="322052">
                <a:tc>
                  <a:txBody>
                    <a:bodyPr/>
                    <a:lstStyle/>
                    <a:p>
                      <a:r>
                        <a:rPr lang="en-GB" dirty="0"/>
                        <a:t>Maths</a:t>
                      </a:r>
                    </a:p>
                  </a:txBody>
                  <a:tcPr anchor="ctr"/>
                </a:tc>
                <a:extLst>
                  <a:ext uri="{0D108BD9-81ED-4DB2-BD59-A6C34878D82A}">
                    <a16:rowId xmlns:a16="http://schemas.microsoft.com/office/drawing/2014/main" val="1786578608"/>
                  </a:ext>
                </a:extLst>
              </a:tr>
              <a:tr h="1544865">
                <a:tc>
                  <a:txBody>
                    <a:bodyPr/>
                    <a:lstStyle/>
                    <a:p>
                      <a:r>
                        <a:rPr lang="en-GB" sz="1400" dirty="0"/>
                        <a:t>We</a:t>
                      </a:r>
                      <a:r>
                        <a:rPr lang="en-GB" sz="1400" baseline="0" dirty="0"/>
                        <a:t>’ll hit the ground running by revising the </a:t>
                      </a:r>
                      <a:r>
                        <a:rPr lang="en-GB" sz="1400" b="1" baseline="0" dirty="0"/>
                        <a:t>Times Tables </a:t>
                      </a:r>
                      <a:r>
                        <a:rPr lang="en-GB" sz="1400" baseline="0" dirty="0"/>
                        <a:t>knowledge learned in Year 3 to ensure we are ready to begin our Year 4 multiplication facts. We will then begin exploring </a:t>
                      </a:r>
                      <a:r>
                        <a:rPr lang="en-GB" sz="1400" b="0" baseline="0" dirty="0"/>
                        <a:t>thousands</a:t>
                      </a:r>
                      <a:r>
                        <a:rPr lang="en-GB" sz="1400" baseline="0" dirty="0"/>
                        <a:t> in our </a:t>
                      </a:r>
                      <a:r>
                        <a:rPr lang="en-GB" sz="1400" b="1" baseline="0" dirty="0"/>
                        <a:t>Place Value </a:t>
                      </a:r>
                      <a:r>
                        <a:rPr lang="en-GB" sz="1400" baseline="0" dirty="0"/>
                        <a:t>unit before moving on to addition, subtraction, multiplication, and division with 4-digit numbers. </a:t>
                      </a:r>
                      <a:endParaRPr lang="en-GB" sz="1400" dirty="0"/>
                    </a:p>
                  </a:txBody>
                  <a:tcPr/>
                </a:tc>
                <a:extLst>
                  <a:ext uri="{0D108BD9-81ED-4DB2-BD59-A6C34878D82A}">
                    <a16:rowId xmlns:a16="http://schemas.microsoft.com/office/drawing/2014/main" val="2171682978"/>
                  </a:ext>
                </a:extLst>
              </a:tr>
            </a:tbl>
          </a:graphicData>
        </a:graphic>
      </p:graphicFrame>
      <p:graphicFrame>
        <p:nvGraphicFramePr>
          <p:cNvPr id="9" name="Table 8">
            <a:extLst>
              <a:ext uri="{FF2B5EF4-FFF2-40B4-BE49-F238E27FC236}">
                <a16:creationId xmlns:a16="http://schemas.microsoft.com/office/drawing/2014/main" id="{144B4083-B2DA-4CA1-AEF1-973FE94A42AE}"/>
              </a:ext>
            </a:extLst>
          </p:cNvPr>
          <p:cNvGraphicFramePr>
            <a:graphicFrameLocks noGrp="1"/>
          </p:cNvGraphicFramePr>
          <p:nvPr>
            <p:extLst>
              <p:ext uri="{D42A27DB-BD31-4B8C-83A1-F6EECF244321}">
                <p14:modId xmlns:p14="http://schemas.microsoft.com/office/powerpoint/2010/main" val="1756925440"/>
              </p:ext>
            </p:extLst>
          </p:nvPr>
        </p:nvGraphicFramePr>
        <p:xfrm>
          <a:off x="201137" y="1158602"/>
          <a:ext cx="3792164" cy="1790127"/>
        </p:xfrm>
        <a:graphic>
          <a:graphicData uri="http://schemas.openxmlformats.org/drawingml/2006/table">
            <a:tbl>
              <a:tblPr firstRow="1" bandRow="1">
                <a:tableStyleId>{93296810-A885-4BE3-A3E7-6D5BEEA58F35}</a:tableStyleId>
              </a:tblPr>
              <a:tblGrid>
                <a:gridCol w="3792164">
                  <a:extLst>
                    <a:ext uri="{9D8B030D-6E8A-4147-A177-3AD203B41FA5}">
                      <a16:colId xmlns:a16="http://schemas.microsoft.com/office/drawing/2014/main" val="1337843456"/>
                    </a:ext>
                  </a:extLst>
                </a:gridCol>
              </a:tblGrid>
              <a:tr h="405371">
                <a:tc>
                  <a:txBody>
                    <a:bodyPr/>
                    <a:lstStyle/>
                    <a:p>
                      <a:r>
                        <a:rPr lang="en-GB" dirty="0"/>
                        <a:t>Science</a:t>
                      </a:r>
                    </a:p>
                  </a:txBody>
                  <a:tcPr anchor="ctr"/>
                </a:tc>
                <a:extLst>
                  <a:ext uri="{0D108BD9-81ED-4DB2-BD59-A6C34878D82A}">
                    <a16:rowId xmlns:a16="http://schemas.microsoft.com/office/drawing/2014/main" val="1786578608"/>
                  </a:ext>
                </a:extLst>
              </a:tr>
              <a:tr h="1384756">
                <a:tc>
                  <a:txBody>
                    <a:bodyPr/>
                    <a:lstStyle/>
                    <a:p>
                      <a:r>
                        <a:rPr lang="en-GB" sz="1400" dirty="0"/>
                        <a:t>We’ll kickstart our Science learning by exploring all there is to know about </a:t>
                      </a:r>
                      <a:r>
                        <a:rPr lang="en-GB" sz="1400" b="1" dirty="0"/>
                        <a:t>Plants</a:t>
                      </a:r>
                      <a:r>
                        <a:rPr lang="en-GB" sz="1400" dirty="0"/>
                        <a:t>. We’ll revise the conditions needed for growth and learn the functions of plant parts related to photosynthesis and pollination. We’ll carry out lots of experiments to support our learning.</a:t>
                      </a:r>
                    </a:p>
                  </a:txBody>
                  <a:tcPr/>
                </a:tc>
                <a:extLst>
                  <a:ext uri="{0D108BD9-81ED-4DB2-BD59-A6C34878D82A}">
                    <a16:rowId xmlns:a16="http://schemas.microsoft.com/office/drawing/2014/main" val="2171682978"/>
                  </a:ext>
                </a:extLst>
              </a:tr>
            </a:tbl>
          </a:graphicData>
        </a:graphic>
      </p:graphicFrame>
      <p:graphicFrame>
        <p:nvGraphicFramePr>
          <p:cNvPr id="10" name="Table 9">
            <a:extLst>
              <a:ext uri="{FF2B5EF4-FFF2-40B4-BE49-F238E27FC236}">
                <a16:creationId xmlns:a16="http://schemas.microsoft.com/office/drawing/2014/main" id="{F6BF2F47-F5A6-44A7-89DF-6F32BA1D053C}"/>
              </a:ext>
            </a:extLst>
          </p:cNvPr>
          <p:cNvGraphicFramePr>
            <a:graphicFrameLocks noGrp="1"/>
          </p:cNvGraphicFramePr>
          <p:nvPr>
            <p:extLst>
              <p:ext uri="{D42A27DB-BD31-4B8C-83A1-F6EECF244321}">
                <p14:modId xmlns:p14="http://schemas.microsoft.com/office/powerpoint/2010/main" val="1046070988"/>
              </p:ext>
            </p:extLst>
          </p:nvPr>
        </p:nvGraphicFramePr>
        <p:xfrm>
          <a:off x="201819" y="3029944"/>
          <a:ext cx="3790800" cy="1773245"/>
        </p:xfrm>
        <a:graphic>
          <a:graphicData uri="http://schemas.openxmlformats.org/drawingml/2006/table">
            <a:tbl>
              <a:tblPr firstRow="1" bandRow="1">
                <a:tableStyleId>{93296810-A885-4BE3-A3E7-6D5BEEA58F35}</a:tableStyleId>
              </a:tblPr>
              <a:tblGrid>
                <a:gridCol w="3790800">
                  <a:extLst>
                    <a:ext uri="{9D8B030D-6E8A-4147-A177-3AD203B41FA5}">
                      <a16:colId xmlns:a16="http://schemas.microsoft.com/office/drawing/2014/main" val="1337843456"/>
                    </a:ext>
                  </a:extLst>
                </a:gridCol>
              </a:tblGrid>
              <a:tr h="418527">
                <a:tc>
                  <a:txBody>
                    <a:bodyPr/>
                    <a:lstStyle/>
                    <a:p>
                      <a:r>
                        <a:rPr lang="en-GB" dirty="0"/>
                        <a:t>History</a:t>
                      </a:r>
                    </a:p>
                  </a:txBody>
                  <a:tcPr anchor="ctr"/>
                </a:tc>
                <a:extLst>
                  <a:ext uri="{0D108BD9-81ED-4DB2-BD59-A6C34878D82A}">
                    <a16:rowId xmlns:a16="http://schemas.microsoft.com/office/drawing/2014/main" val="1786578608"/>
                  </a:ext>
                </a:extLst>
              </a:tr>
              <a:tr h="1354718">
                <a:tc>
                  <a:txBody>
                    <a:bodyPr/>
                    <a:lstStyle/>
                    <a:p>
                      <a:r>
                        <a:rPr lang="en-GB" sz="1400" dirty="0"/>
                        <a:t>We</a:t>
                      </a:r>
                      <a:r>
                        <a:rPr lang="en-GB" sz="1400" baseline="0" dirty="0"/>
                        <a:t> will refresh our knowledge of the </a:t>
                      </a:r>
                      <a:r>
                        <a:rPr lang="en-GB" sz="1400" b="1" baseline="0" dirty="0"/>
                        <a:t>Stone Age</a:t>
                      </a:r>
                      <a:r>
                        <a:rPr lang="en-GB" sz="1400" baseline="0" dirty="0"/>
                        <a:t>, discovering in detail how weapons, food, homes, and lifestyles changed over time. We will  investigate Skara Brae to work out more about our ancestors. </a:t>
                      </a:r>
                      <a:endParaRPr lang="en-GB" sz="1400" dirty="0"/>
                    </a:p>
                  </a:txBody>
                  <a:tcPr/>
                </a:tc>
                <a:extLst>
                  <a:ext uri="{0D108BD9-81ED-4DB2-BD59-A6C34878D82A}">
                    <a16:rowId xmlns:a16="http://schemas.microsoft.com/office/drawing/2014/main" val="2171682978"/>
                  </a:ext>
                </a:extLst>
              </a:tr>
            </a:tbl>
          </a:graphicData>
        </a:graphic>
      </p:graphicFrame>
      <p:graphicFrame>
        <p:nvGraphicFramePr>
          <p:cNvPr id="12" name="Table 11">
            <a:extLst>
              <a:ext uri="{FF2B5EF4-FFF2-40B4-BE49-F238E27FC236}">
                <a16:creationId xmlns:a16="http://schemas.microsoft.com/office/drawing/2014/main" id="{0631405A-09BD-40D8-B190-EC27D20D8371}"/>
              </a:ext>
            </a:extLst>
          </p:cNvPr>
          <p:cNvGraphicFramePr>
            <a:graphicFrameLocks noGrp="1"/>
          </p:cNvGraphicFramePr>
          <p:nvPr>
            <p:extLst>
              <p:ext uri="{D42A27DB-BD31-4B8C-83A1-F6EECF244321}">
                <p14:modId xmlns:p14="http://schemas.microsoft.com/office/powerpoint/2010/main" val="1033277849"/>
              </p:ext>
            </p:extLst>
          </p:nvPr>
        </p:nvGraphicFramePr>
        <p:xfrm>
          <a:off x="215566" y="4901286"/>
          <a:ext cx="3790800" cy="1786928"/>
        </p:xfrm>
        <a:graphic>
          <a:graphicData uri="http://schemas.openxmlformats.org/drawingml/2006/table">
            <a:tbl>
              <a:tblPr firstRow="1" bandRow="1">
                <a:tableStyleId>{93296810-A885-4BE3-A3E7-6D5BEEA58F35}</a:tableStyleId>
              </a:tblPr>
              <a:tblGrid>
                <a:gridCol w="3790800">
                  <a:extLst>
                    <a:ext uri="{9D8B030D-6E8A-4147-A177-3AD203B41FA5}">
                      <a16:colId xmlns:a16="http://schemas.microsoft.com/office/drawing/2014/main" val="1337843456"/>
                    </a:ext>
                  </a:extLst>
                </a:gridCol>
              </a:tblGrid>
              <a:tr h="394369">
                <a:tc>
                  <a:txBody>
                    <a:bodyPr/>
                    <a:lstStyle/>
                    <a:p>
                      <a:r>
                        <a:rPr lang="en-GB" dirty="0"/>
                        <a:t>Geography</a:t>
                      </a:r>
                    </a:p>
                  </a:txBody>
                  <a:tcPr anchor="ctr"/>
                </a:tc>
                <a:extLst>
                  <a:ext uri="{0D108BD9-81ED-4DB2-BD59-A6C34878D82A}">
                    <a16:rowId xmlns:a16="http://schemas.microsoft.com/office/drawing/2014/main" val="1786578608"/>
                  </a:ext>
                </a:extLst>
              </a:tr>
              <a:tr h="1392559">
                <a:tc>
                  <a:txBody>
                    <a:bodyPr/>
                    <a:lstStyle/>
                    <a:p>
                      <a:r>
                        <a:rPr lang="en-GB" sz="1400" dirty="0"/>
                        <a:t>We</a:t>
                      </a:r>
                      <a:r>
                        <a:rPr lang="en-GB" sz="1400" baseline="0" dirty="0"/>
                        <a:t> will start by refreshing our knowledge of </a:t>
                      </a:r>
                      <a:r>
                        <a:rPr lang="en-GB" sz="1400" b="1" baseline="0" dirty="0"/>
                        <a:t>maps</a:t>
                      </a:r>
                      <a:r>
                        <a:rPr lang="en-GB" sz="1400" baseline="0" dirty="0"/>
                        <a:t> before exploring the populations, rivers, and mountains of </a:t>
                      </a:r>
                      <a:r>
                        <a:rPr lang="en-GB" sz="1400" b="1" baseline="0" dirty="0"/>
                        <a:t>Europe</a:t>
                      </a:r>
                      <a:r>
                        <a:rPr lang="en-GB" sz="1400" baseline="0" dirty="0"/>
                        <a:t>. We will soon be experts at using atlases and be able to compare the UK with countries such as Italy, Switzerland, and Croatia. </a:t>
                      </a:r>
                      <a:endParaRPr lang="en-GB" sz="1400" dirty="0"/>
                    </a:p>
                  </a:txBody>
                  <a:tcPr/>
                </a:tc>
                <a:extLst>
                  <a:ext uri="{0D108BD9-81ED-4DB2-BD59-A6C34878D82A}">
                    <a16:rowId xmlns:a16="http://schemas.microsoft.com/office/drawing/2014/main" val="2171682978"/>
                  </a:ext>
                </a:extLst>
              </a:tr>
            </a:tbl>
          </a:graphicData>
        </a:graphic>
      </p:graphicFrame>
      <p:graphicFrame>
        <p:nvGraphicFramePr>
          <p:cNvPr id="13" name="Table 12">
            <a:extLst>
              <a:ext uri="{FF2B5EF4-FFF2-40B4-BE49-F238E27FC236}">
                <a16:creationId xmlns:a16="http://schemas.microsoft.com/office/drawing/2014/main" id="{E578EDF0-7EBF-4637-839E-C002CD7B9ED3}"/>
              </a:ext>
            </a:extLst>
          </p:cNvPr>
          <p:cNvGraphicFramePr>
            <a:graphicFrameLocks noGrp="1"/>
          </p:cNvGraphicFramePr>
          <p:nvPr>
            <p:extLst>
              <p:ext uri="{D42A27DB-BD31-4B8C-83A1-F6EECF244321}">
                <p14:modId xmlns:p14="http://schemas.microsoft.com/office/powerpoint/2010/main" val="1331445583"/>
              </p:ext>
            </p:extLst>
          </p:nvPr>
        </p:nvGraphicFramePr>
        <p:xfrm>
          <a:off x="4199085" y="2623800"/>
          <a:ext cx="3790800" cy="1737360"/>
        </p:xfrm>
        <a:graphic>
          <a:graphicData uri="http://schemas.openxmlformats.org/drawingml/2006/table">
            <a:tbl>
              <a:tblPr firstRow="1" bandRow="1">
                <a:tableStyleId>{93296810-A885-4BE3-A3E7-6D5BEEA58F35}</a:tableStyleId>
              </a:tblPr>
              <a:tblGrid>
                <a:gridCol w="3790800">
                  <a:extLst>
                    <a:ext uri="{9D8B030D-6E8A-4147-A177-3AD203B41FA5}">
                      <a16:colId xmlns:a16="http://schemas.microsoft.com/office/drawing/2014/main" val="1337843456"/>
                    </a:ext>
                  </a:extLst>
                </a:gridCol>
              </a:tblGrid>
              <a:tr h="196511">
                <a:tc>
                  <a:txBody>
                    <a:bodyPr/>
                    <a:lstStyle/>
                    <a:p>
                      <a:r>
                        <a:rPr lang="en-GB" dirty="0"/>
                        <a:t>Art</a:t>
                      </a:r>
                    </a:p>
                  </a:txBody>
                  <a:tcPr anchor="ctr"/>
                </a:tc>
                <a:extLst>
                  <a:ext uri="{0D108BD9-81ED-4DB2-BD59-A6C34878D82A}">
                    <a16:rowId xmlns:a16="http://schemas.microsoft.com/office/drawing/2014/main" val="1786578608"/>
                  </a:ext>
                </a:extLst>
              </a:tr>
              <a:tr h="1368905">
                <a:tc>
                  <a:txBody>
                    <a:bodyPr/>
                    <a:lstStyle/>
                    <a:p>
                      <a:r>
                        <a:rPr lang="en-GB" sz="1400" dirty="0"/>
                        <a:t>We</a:t>
                      </a:r>
                      <a:r>
                        <a:rPr lang="en-GB" sz="1400" baseline="0" dirty="0"/>
                        <a:t> will be exploring the </a:t>
                      </a:r>
                      <a:r>
                        <a:rPr lang="en-GB" sz="1400" b="1" baseline="0" dirty="0"/>
                        <a:t>abstract art </a:t>
                      </a:r>
                      <a:r>
                        <a:rPr lang="en-GB" sz="1400" baseline="0" dirty="0"/>
                        <a:t>of Wassily Kandinsky this term. We will learn about colour, composition, and how feelings are shown through artwork. We will produce our own abstract art to be displayed in the corridor for everyone to enjoy.</a:t>
                      </a:r>
                      <a:endParaRPr lang="en-GB" sz="1400" dirty="0"/>
                    </a:p>
                  </a:txBody>
                  <a:tcPr/>
                </a:tc>
                <a:extLst>
                  <a:ext uri="{0D108BD9-81ED-4DB2-BD59-A6C34878D82A}">
                    <a16:rowId xmlns:a16="http://schemas.microsoft.com/office/drawing/2014/main" val="2171682978"/>
                  </a:ext>
                </a:extLst>
              </a:tr>
            </a:tbl>
          </a:graphicData>
        </a:graphic>
      </p:graphicFrame>
      <p:graphicFrame>
        <p:nvGraphicFramePr>
          <p:cNvPr id="15" name="Table 14">
            <a:extLst>
              <a:ext uri="{FF2B5EF4-FFF2-40B4-BE49-F238E27FC236}">
                <a16:creationId xmlns:a16="http://schemas.microsoft.com/office/drawing/2014/main" id="{513AC508-FC68-42F9-A28F-33BEB6A59376}"/>
              </a:ext>
            </a:extLst>
          </p:cNvPr>
          <p:cNvGraphicFramePr>
            <a:graphicFrameLocks noGrp="1"/>
          </p:cNvGraphicFramePr>
          <p:nvPr>
            <p:extLst>
              <p:ext uri="{D42A27DB-BD31-4B8C-83A1-F6EECF244321}">
                <p14:modId xmlns:p14="http://schemas.microsoft.com/office/powerpoint/2010/main" val="2795833549"/>
              </p:ext>
            </p:extLst>
          </p:nvPr>
        </p:nvGraphicFramePr>
        <p:xfrm>
          <a:off x="4211062" y="4440989"/>
          <a:ext cx="1855958" cy="2303907"/>
        </p:xfrm>
        <a:graphic>
          <a:graphicData uri="http://schemas.openxmlformats.org/drawingml/2006/table">
            <a:tbl>
              <a:tblPr firstRow="1" bandRow="1">
                <a:tableStyleId>{93296810-A885-4BE3-A3E7-6D5BEEA58F35}</a:tableStyleId>
              </a:tblPr>
              <a:tblGrid>
                <a:gridCol w="1855958">
                  <a:extLst>
                    <a:ext uri="{9D8B030D-6E8A-4147-A177-3AD203B41FA5}">
                      <a16:colId xmlns:a16="http://schemas.microsoft.com/office/drawing/2014/main" val="1337843456"/>
                    </a:ext>
                  </a:extLst>
                </a:gridCol>
              </a:tblGrid>
              <a:tr h="443124">
                <a:tc>
                  <a:txBody>
                    <a:bodyPr/>
                    <a:lstStyle/>
                    <a:p>
                      <a:r>
                        <a:rPr lang="en-GB" dirty="0"/>
                        <a:t>DT</a:t>
                      </a:r>
                    </a:p>
                  </a:txBody>
                  <a:tcPr anchor="ctr"/>
                </a:tc>
                <a:extLst>
                  <a:ext uri="{0D108BD9-81ED-4DB2-BD59-A6C34878D82A}">
                    <a16:rowId xmlns:a16="http://schemas.microsoft.com/office/drawing/2014/main" val="1786578608"/>
                  </a:ext>
                </a:extLst>
              </a:tr>
              <a:tr h="1860783">
                <a:tc>
                  <a:txBody>
                    <a:bodyPr/>
                    <a:lstStyle/>
                    <a:p>
                      <a:r>
                        <a:rPr lang="en-GB" sz="1400" dirty="0"/>
                        <a:t>We</a:t>
                      </a:r>
                      <a:r>
                        <a:rPr lang="en-GB" sz="1400" baseline="0" dirty="0"/>
                        <a:t>’ll be learning about </a:t>
                      </a:r>
                      <a:r>
                        <a:rPr lang="en-GB" sz="1400" b="1" baseline="0" dirty="0"/>
                        <a:t>shell structures </a:t>
                      </a:r>
                      <a:r>
                        <a:rPr lang="en-GB" sz="1400" baseline="0" dirty="0"/>
                        <a:t>this term. Our task is to design and create a model lunchbox! </a:t>
                      </a:r>
                      <a:endParaRPr lang="en-GB" sz="1400" dirty="0"/>
                    </a:p>
                  </a:txBody>
                  <a:tcPr/>
                </a:tc>
                <a:extLst>
                  <a:ext uri="{0D108BD9-81ED-4DB2-BD59-A6C34878D82A}">
                    <a16:rowId xmlns:a16="http://schemas.microsoft.com/office/drawing/2014/main" val="2171682978"/>
                  </a:ext>
                </a:extLst>
              </a:tr>
            </a:tbl>
          </a:graphicData>
        </a:graphic>
      </p:graphicFrame>
      <p:graphicFrame>
        <p:nvGraphicFramePr>
          <p:cNvPr id="16" name="Table 15">
            <a:extLst>
              <a:ext uri="{FF2B5EF4-FFF2-40B4-BE49-F238E27FC236}">
                <a16:creationId xmlns:a16="http://schemas.microsoft.com/office/drawing/2014/main" id="{31C26C41-BF83-4C9A-8B11-EE06B7BFA4C7}"/>
              </a:ext>
            </a:extLst>
          </p:cNvPr>
          <p:cNvGraphicFramePr>
            <a:graphicFrameLocks noGrp="1"/>
          </p:cNvGraphicFramePr>
          <p:nvPr>
            <p:extLst>
              <p:ext uri="{D42A27DB-BD31-4B8C-83A1-F6EECF244321}">
                <p14:modId xmlns:p14="http://schemas.microsoft.com/office/powerpoint/2010/main" val="3741155209"/>
              </p:ext>
            </p:extLst>
          </p:nvPr>
        </p:nvGraphicFramePr>
        <p:xfrm>
          <a:off x="6132285" y="4440989"/>
          <a:ext cx="1857600" cy="2303906"/>
        </p:xfrm>
        <a:graphic>
          <a:graphicData uri="http://schemas.openxmlformats.org/drawingml/2006/table">
            <a:tbl>
              <a:tblPr firstRow="1" bandRow="1">
                <a:tableStyleId>{93296810-A885-4BE3-A3E7-6D5BEEA58F35}</a:tableStyleId>
              </a:tblPr>
              <a:tblGrid>
                <a:gridCol w="1857600">
                  <a:extLst>
                    <a:ext uri="{9D8B030D-6E8A-4147-A177-3AD203B41FA5}">
                      <a16:colId xmlns:a16="http://schemas.microsoft.com/office/drawing/2014/main" val="1337843456"/>
                    </a:ext>
                  </a:extLst>
                </a:gridCol>
              </a:tblGrid>
              <a:tr h="444612">
                <a:tc>
                  <a:txBody>
                    <a:bodyPr/>
                    <a:lstStyle/>
                    <a:p>
                      <a:r>
                        <a:rPr lang="en-GB" dirty="0"/>
                        <a:t>Music</a:t>
                      </a:r>
                    </a:p>
                  </a:txBody>
                  <a:tcPr anchor="ctr"/>
                </a:tc>
                <a:extLst>
                  <a:ext uri="{0D108BD9-81ED-4DB2-BD59-A6C34878D82A}">
                    <a16:rowId xmlns:a16="http://schemas.microsoft.com/office/drawing/2014/main" val="1786578608"/>
                  </a:ext>
                </a:extLst>
              </a:tr>
              <a:tr h="1859294">
                <a:tc>
                  <a:txBody>
                    <a:bodyPr/>
                    <a:lstStyle/>
                    <a:p>
                      <a:r>
                        <a:rPr lang="en-GB" sz="1400" dirty="0"/>
                        <a:t>Pupils will be learning about the history to </a:t>
                      </a:r>
                      <a:r>
                        <a:rPr lang="en-GB" sz="1400" b="1" dirty="0"/>
                        <a:t>pop music </a:t>
                      </a:r>
                      <a:r>
                        <a:rPr lang="en-GB" sz="1400" dirty="0"/>
                        <a:t>through</a:t>
                      </a:r>
                      <a:r>
                        <a:rPr lang="en-GB" sz="1400" baseline="0" dirty="0"/>
                        <a:t> learning the song ‘Mamma Mia’ by ABBA. Sorry in advance if it gets stuck in your head!</a:t>
                      </a:r>
                      <a:endParaRPr lang="en-GB" sz="1400" dirty="0"/>
                    </a:p>
                  </a:txBody>
                  <a:tcPr/>
                </a:tc>
                <a:extLst>
                  <a:ext uri="{0D108BD9-81ED-4DB2-BD59-A6C34878D82A}">
                    <a16:rowId xmlns:a16="http://schemas.microsoft.com/office/drawing/2014/main" val="2171682978"/>
                  </a:ext>
                </a:extLst>
              </a:tr>
            </a:tbl>
          </a:graphicData>
        </a:graphic>
      </p:graphicFrame>
      <p:graphicFrame>
        <p:nvGraphicFramePr>
          <p:cNvPr id="17" name="Table 16">
            <a:extLst>
              <a:ext uri="{FF2B5EF4-FFF2-40B4-BE49-F238E27FC236}">
                <a16:creationId xmlns:a16="http://schemas.microsoft.com/office/drawing/2014/main" id="{CABFC04D-A76D-48FA-9F0A-E6AFBA8AE999}"/>
              </a:ext>
            </a:extLst>
          </p:cNvPr>
          <p:cNvGraphicFramePr>
            <a:graphicFrameLocks noGrp="1"/>
          </p:cNvGraphicFramePr>
          <p:nvPr>
            <p:extLst>
              <p:ext uri="{D42A27DB-BD31-4B8C-83A1-F6EECF244321}">
                <p14:modId xmlns:p14="http://schemas.microsoft.com/office/powerpoint/2010/main" val="2654749149"/>
              </p:ext>
            </p:extLst>
          </p:nvPr>
        </p:nvGraphicFramePr>
        <p:xfrm>
          <a:off x="8195969" y="4440989"/>
          <a:ext cx="1857600" cy="2305874"/>
        </p:xfrm>
        <a:graphic>
          <a:graphicData uri="http://schemas.openxmlformats.org/drawingml/2006/table">
            <a:tbl>
              <a:tblPr firstRow="1" bandRow="1">
                <a:tableStyleId>{93296810-A885-4BE3-A3E7-6D5BEEA58F35}</a:tableStyleId>
              </a:tblPr>
              <a:tblGrid>
                <a:gridCol w="1857600">
                  <a:extLst>
                    <a:ext uri="{9D8B030D-6E8A-4147-A177-3AD203B41FA5}">
                      <a16:colId xmlns:a16="http://schemas.microsoft.com/office/drawing/2014/main" val="1337843456"/>
                    </a:ext>
                  </a:extLst>
                </a:gridCol>
              </a:tblGrid>
              <a:tr h="490795">
                <a:tc>
                  <a:txBody>
                    <a:bodyPr/>
                    <a:lstStyle/>
                    <a:p>
                      <a:r>
                        <a:rPr lang="en-GB" dirty="0"/>
                        <a:t>PSHE</a:t>
                      </a:r>
                    </a:p>
                  </a:txBody>
                  <a:tcPr anchor="ctr"/>
                </a:tc>
                <a:extLst>
                  <a:ext uri="{0D108BD9-81ED-4DB2-BD59-A6C34878D82A}">
                    <a16:rowId xmlns:a16="http://schemas.microsoft.com/office/drawing/2014/main" val="1786578608"/>
                  </a:ext>
                </a:extLst>
              </a:tr>
              <a:tr h="1815079">
                <a:tc>
                  <a:txBody>
                    <a:bodyPr/>
                    <a:lstStyle/>
                    <a:p>
                      <a:r>
                        <a:rPr lang="en-GB" sz="1400" i="0" dirty="0"/>
                        <a:t>We will firstly explore </a:t>
                      </a:r>
                      <a:r>
                        <a:rPr lang="en-GB" sz="1400" b="1" i="0" dirty="0"/>
                        <a:t>‘Being Me in My World’ </a:t>
                      </a:r>
                      <a:r>
                        <a:rPr lang="en-GB" sz="1400" i="0" dirty="0"/>
                        <a:t>and discuss topics such as</a:t>
                      </a:r>
                      <a:r>
                        <a:rPr lang="en-GB" sz="1400" i="0" baseline="0" dirty="0"/>
                        <a:t> teamwork, responsibility, respect, and community.</a:t>
                      </a:r>
                      <a:endParaRPr lang="en-GB" sz="1400" i="0" dirty="0"/>
                    </a:p>
                  </a:txBody>
                  <a:tcPr/>
                </a:tc>
                <a:extLst>
                  <a:ext uri="{0D108BD9-81ED-4DB2-BD59-A6C34878D82A}">
                    <a16:rowId xmlns:a16="http://schemas.microsoft.com/office/drawing/2014/main" val="2171682978"/>
                  </a:ext>
                </a:extLst>
              </a:tr>
            </a:tbl>
          </a:graphicData>
        </a:graphic>
      </p:graphicFrame>
      <p:graphicFrame>
        <p:nvGraphicFramePr>
          <p:cNvPr id="18" name="Table 17">
            <a:extLst>
              <a:ext uri="{FF2B5EF4-FFF2-40B4-BE49-F238E27FC236}">
                <a16:creationId xmlns:a16="http://schemas.microsoft.com/office/drawing/2014/main" id="{0C72E488-66D1-4F8C-BC5E-D49BC2011FC1}"/>
              </a:ext>
            </a:extLst>
          </p:cNvPr>
          <p:cNvGraphicFramePr>
            <a:graphicFrameLocks noGrp="1"/>
          </p:cNvGraphicFramePr>
          <p:nvPr>
            <p:extLst>
              <p:ext uri="{D42A27DB-BD31-4B8C-83A1-F6EECF244321}">
                <p14:modId xmlns:p14="http://schemas.microsoft.com/office/powerpoint/2010/main" val="2816079548"/>
              </p:ext>
            </p:extLst>
          </p:nvPr>
        </p:nvGraphicFramePr>
        <p:xfrm>
          <a:off x="10118834" y="4440989"/>
          <a:ext cx="1857600" cy="2303906"/>
        </p:xfrm>
        <a:graphic>
          <a:graphicData uri="http://schemas.openxmlformats.org/drawingml/2006/table">
            <a:tbl>
              <a:tblPr firstRow="1" bandRow="1">
                <a:tableStyleId>{93296810-A885-4BE3-A3E7-6D5BEEA58F35}</a:tableStyleId>
              </a:tblPr>
              <a:tblGrid>
                <a:gridCol w="1857600">
                  <a:extLst>
                    <a:ext uri="{9D8B030D-6E8A-4147-A177-3AD203B41FA5}">
                      <a16:colId xmlns:a16="http://schemas.microsoft.com/office/drawing/2014/main" val="1337843456"/>
                    </a:ext>
                  </a:extLst>
                </a:gridCol>
              </a:tblGrid>
              <a:tr h="490238">
                <a:tc>
                  <a:txBody>
                    <a:bodyPr/>
                    <a:lstStyle/>
                    <a:p>
                      <a:r>
                        <a:rPr lang="en-GB" dirty="0"/>
                        <a:t>RE</a:t>
                      </a:r>
                    </a:p>
                  </a:txBody>
                  <a:tcPr anchor="ctr"/>
                </a:tc>
                <a:extLst>
                  <a:ext uri="{0D108BD9-81ED-4DB2-BD59-A6C34878D82A}">
                    <a16:rowId xmlns:a16="http://schemas.microsoft.com/office/drawing/2014/main" val="1786578608"/>
                  </a:ext>
                </a:extLst>
              </a:tr>
              <a:tr h="18136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mn-lt"/>
                          <a:ea typeface="+mn-ea"/>
                          <a:cs typeface="+mn-cs"/>
                        </a:rPr>
                        <a:t>We</a:t>
                      </a:r>
                      <a:r>
                        <a:rPr lang="en-GB" sz="1400" kern="1200" baseline="0" dirty="0">
                          <a:solidFill>
                            <a:schemeClr val="dk1"/>
                          </a:solidFill>
                          <a:effectLst/>
                          <a:latin typeface="+mn-lt"/>
                          <a:ea typeface="+mn-ea"/>
                          <a:cs typeface="+mn-cs"/>
                        </a:rPr>
                        <a:t> will explore </a:t>
                      </a:r>
                      <a:r>
                        <a:rPr lang="en-GB" sz="1400" b="1" kern="1200" baseline="0" dirty="0">
                          <a:solidFill>
                            <a:schemeClr val="dk1"/>
                          </a:solidFill>
                          <a:effectLst/>
                          <a:latin typeface="+mn-lt"/>
                          <a:ea typeface="+mn-ea"/>
                          <a:cs typeface="+mn-cs"/>
                        </a:rPr>
                        <a:t>Humanism</a:t>
                      </a:r>
                      <a:r>
                        <a:rPr lang="en-GB" sz="1400" kern="1200" baseline="0" dirty="0">
                          <a:solidFill>
                            <a:schemeClr val="dk1"/>
                          </a:solidFill>
                          <a:effectLst/>
                          <a:latin typeface="+mn-lt"/>
                          <a:ea typeface="+mn-ea"/>
                          <a:cs typeface="+mn-cs"/>
                        </a:rPr>
                        <a:t> and learn what motivates Humanists to lead good lives. We will link back to our own experiences and values as we go.</a:t>
                      </a:r>
                      <a:endParaRPr lang="en-GB" sz="1400" kern="1200" dirty="0">
                        <a:solidFill>
                          <a:schemeClr val="dk1"/>
                        </a:solidFill>
                        <a:effectLst/>
                        <a:latin typeface="+mn-lt"/>
                        <a:ea typeface="+mn-ea"/>
                        <a:cs typeface="+mn-cs"/>
                      </a:endParaRPr>
                    </a:p>
                  </a:txBody>
                  <a:tcPr/>
                </a:tc>
                <a:extLst>
                  <a:ext uri="{0D108BD9-81ED-4DB2-BD59-A6C34878D82A}">
                    <a16:rowId xmlns:a16="http://schemas.microsoft.com/office/drawing/2014/main" val="2171682978"/>
                  </a:ext>
                </a:extLst>
              </a:tr>
            </a:tbl>
          </a:graphicData>
        </a:graphic>
      </p:graphicFrame>
      <p:graphicFrame>
        <p:nvGraphicFramePr>
          <p:cNvPr id="19" name="Table 18">
            <a:extLst>
              <a:ext uri="{FF2B5EF4-FFF2-40B4-BE49-F238E27FC236}">
                <a16:creationId xmlns:a16="http://schemas.microsoft.com/office/drawing/2014/main" id="{C022E6C8-2687-45D1-BC28-9C94ACD6EB05}"/>
              </a:ext>
            </a:extLst>
          </p:cNvPr>
          <p:cNvGraphicFramePr>
            <a:graphicFrameLocks noGrp="1"/>
          </p:cNvGraphicFramePr>
          <p:nvPr>
            <p:extLst>
              <p:ext uri="{D42A27DB-BD31-4B8C-83A1-F6EECF244321}">
                <p14:modId xmlns:p14="http://schemas.microsoft.com/office/powerpoint/2010/main" val="320870091"/>
              </p:ext>
            </p:extLst>
          </p:nvPr>
        </p:nvGraphicFramePr>
        <p:xfrm>
          <a:off x="8203222" y="2180073"/>
          <a:ext cx="1857600" cy="2181087"/>
        </p:xfrm>
        <a:graphic>
          <a:graphicData uri="http://schemas.openxmlformats.org/drawingml/2006/table">
            <a:tbl>
              <a:tblPr firstRow="1" bandRow="1">
                <a:tableStyleId>{93296810-A885-4BE3-A3E7-6D5BEEA58F35}</a:tableStyleId>
              </a:tblPr>
              <a:tblGrid>
                <a:gridCol w="1857600">
                  <a:extLst>
                    <a:ext uri="{9D8B030D-6E8A-4147-A177-3AD203B41FA5}">
                      <a16:colId xmlns:a16="http://schemas.microsoft.com/office/drawing/2014/main" val="1337843456"/>
                    </a:ext>
                  </a:extLst>
                </a:gridCol>
              </a:tblGrid>
              <a:tr h="464235">
                <a:tc>
                  <a:txBody>
                    <a:bodyPr/>
                    <a:lstStyle/>
                    <a:p>
                      <a:r>
                        <a:rPr lang="en-GB" dirty="0"/>
                        <a:t>Computing</a:t>
                      </a:r>
                    </a:p>
                  </a:txBody>
                  <a:tcPr anchor="ctr"/>
                </a:tc>
                <a:extLst>
                  <a:ext uri="{0D108BD9-81ED-4DB2-BD59-A6C34878D82A}">
                    <a16:rowId xmlns:a16="http://schemas.microsoft.com/office/drawing/2014/main" val="1786578608"/>
                  </a:ext>
                </a:extLst>
              </a:tr>
              <a:tr h="1716852">
                <a:tc>
                  <a:txBody>
                    <a:bodyPr/>
                    <a:lstStyle/>
                    <a:p>
                      <a:r>
                        <a:rPr lang="en-GB" sz="1400" i="0" dirty="0"/>
                        <a:t>We will</a:t>
                      </a:r>
                      <a:r>
                        <a:rPr lang="en-GB" sz="1400" i="0" baseline="0" dirty="0"/>
                        <a:t> be </a:t>
                      </a:r>
                      <a:r>
                        <a:rPr lang="en-GB" sz="1400" i="0" dirty="0"/>
                        <a:t>learning about the </a:t>
                      </a:r>
                      <a:r>
                        <a:rPr lang="en-GB" sz="1400" b="1" i="0" dirty="0"/>
                        <a:t>Internet</a:t>
                      </a:r>
                      <a:r>
                        <a:rPr lang="en-GB" sz="1400" i="0" dirty="0"/>
                        <a:t> this half term</a:t>
                      </a:r>
                      <a:r>
                        <a:rPr lang="en-GB" sz="1400" i="0" baseline="0" dirty="0"/>
                        <a:t>. We will cover networks, sharing information, websites, and how to keep safe online.</a:t>
                      </a:r>
                      <a:endParaRPr lang="en-GB" sz="1400" i="0" dirty="0"/>
                    </a:p>
                  </a:txBody>
                  <a:tcPr/>
                </a:tc>
                <a:extLst>
                  <a:ext uri="{0D108BD9-81ED-4DB2-BD59-A6C34878D82A}">
                    <a16:rowId xmlns:a16="http://schemas.microsoft.com/office/drawing/2014/main" val="2171682978"/>
                  </a:ext>
                </a:extLst>
              </a:tr>
            </a:tbl>
          </a:graphicData>
        </a:graphic>
      </p:graphicFrame>
      <p:graphicFrame>
        <p:nvGraphicFramePr>
          <p:cNvPr id="20" name="Table 19">
            <a:extLst>
              <a:ext uri="{FF2B5EF4-FFF2-40B4-BE49-F238E27FC236}">
                <a16:creationId xmlns:a16="http://schemas.microsoft.com/office/drawing/2014/main" id="{F45B6582-5930-4BEB-8105-0A3848F608C7}"/>
              </a:ext>
            </a:extLst>
          </p:cNvPr>
          <p:cNvGraphicFramePr>
            <a:graphicFrameLocks noGrp="1"/>
          </p:cNvGraphicFramePr>
          <p:nvPr>
            <p:extLst>
              <p:ext uri="{D42A27DB-BD31-4B8C-83A1-F6EECF244321}">
                <p14:modId xmlns:p14="http://schemas.microsoft.com/office/powerpoint/2010/main" val="2276004703"/>
              </p:ext>
            </p:extLst>
          </p:nvPr>
        </p:nvGraphicFramePr>
        <p:xfrm>
          <a:off x="10131898" y="2180073"/>
          <a:ext cx="1857600" cy="2181087"/>
        </p:xfrm>
        <a:graphic>
          <a:graphicData uri="http://schemas.openxmlformats.org/drawingml/2006/table">
            <a:tbl>
              <a:tblPr firstRow="1" bandRow="1">
                <a:tableStyleId>{93296810-A885-4BE3-A3E7-6D5BEEA58F35}</a:tableStyleId>
              </a:tblPr>
              <a:tblGrid>
                <a:gridCol w="1857600">
                  <a:extLst>
                    <a:ext uri="{9D8B030D-6E8A-4147-A177-3AD203B41FA5}">
                      <a16:colId xmlns:a16="http://schemas.microsoft.com/office/drawing/2014/main" val="1337843456"/>
                    </a:ext>
                  </a:extLst>
                </a:gridCol>
              </a:tblGrid>
              <a:tr h="464235">
                <a:tc>
                  <a:txBody>
                    <a:bodyPr/>
                    <a:lstStyle/>
                    <a:p>
                      <a:r>
                        <a:rPr lang="en-GB" dirty="0"/>
                        <a:t>PE</a:t>
                      </a:r>
                    </a:p>
                  </a:txBody>
                  <a:tcPr anchor="ctr"/>
                </a:tc>
                <a:extLst>
                  <a:ext uri="{0D108BD9-81ED-4DB2-BD59-A6C34878D82A}">
                    <a16:rowId xmlns:a16="http://schemas.microsoft.com/office/drawing/2014/main" val="1786578608"/>
                  </a:ext>
                </a:extLst>
              </a:tr>
              <a:tr h="1716852">
                <a:tc>
                  <a:txBody>
                    <a:bodyPr/>
                    <a:lstStyle/>
                    <a:p>
                      <a:r>
                        <a:rPr lang="en-GB" sz="1400" i="0" dirty="0"/>
                        <a:t>It’s </a:t>
                      </a:r>
                      <a:r>
                        <a:rPr lang="en-GB" sz="1400" b="1" i="0" dirty="0"/>
                        <a:t>Swimming</a:t>
                      </a:r>
                      <a:r>
                        <a:rPr lang="en-GB" sz="1400" i="0" dirty="0"/>
                        <a:t> time! </a:t>
                      </a:r>
                    </a:p>
                    <a:p>
                      <a:r>
                        <a:rPr lang="en-GB" sz="1400" i="0" dirty="0"/>
                        <a:t>Please remember to send children to school with their kit: a swimming costume or shorts, towel, and optional goggles.</a:t>
                      </a:r>
                    </a:p>
                  </a:txBody>
                  <a:tcPr/>
                </a:tc>
                <a:extLst>
                  <a:ext uri="{0D108BD9-81ED-4DB2-BD59-A6C34878D82A}">
                    <a16:rowId xmlns:a16="http://schemas.microsoft.com/office/drawing/2014/main" val="2171682978"/>
                  </a:ext>
                </a:extLst>
              </a:tr>
            </a:tbl>
          </a:graphicData>
        </a:graphic>
      </p:graphicFrame>
    </p:spTree>
    <p:extLst>
      <p:ext uri="{BB962C8B-B14F-4D97-AF65-F5344CB8AC3E}">
        <p14:creationId xmlns:p14="http://schemas.microsoft.com/office/powerpoint/2010/main" val="35147982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ea49b8bd-d29e-4d46-aff1-e5ae5b220632">
      <Terms xmlns="http://schemas.microsoft.com/office/infopath/2007/PartnerControls"/>
    </lcf76f155ced4ddcb4097134ff3c332f>
    <TaxCatchAll xmlns="6749df9f-eb47-44f2-be0e-f72bd5306b5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DB2DFB282FC574797A8C1D9D477840E" ma:contentTypeVersion="12" ma:contentTypeDescription="Create a new document." ma:contentTypeScope="" ma:versionID="2f32fadd2b51c43895a666f4b93f8ca9">
  <xsd:schema xmlns:xsd="http://www.w3.org/2001/XMLSchema" xmlns:xs="http://www.w3.org/2001/XMLSchema" xmlns:p="http://schemas.microsoft.com/office/2006/metadata/properties" xmlns:ns2="ea49b8bd-d29e-4d46-aff1-e5ae5b220632" xmlns:ns3="6749df9f-eb47-44f2-be0e-f72bd5306b52" targetNamespace="http://schemas.microsoft.com/office/2006/metadata/properties" ma:root="true" ma:fieldsID="1fe4f26bbea51cdab5b444fd3f6d596c" ns2:_="" ns3:_="">
    <xsd:import namespace="ea49b8bd-d29e-4d46-aff1-e5ae5b220632"/>
    <xsd:import namespace="6749df9f-eb47-44f2-be0e-f72bd5306b5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49b8bd-d29e-4d46-aff1-e5ae5b2206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descriptio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d7f2d8c2-54ac-484e-a02a-080cea7a550d"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749df9f-eb47-44f2-be0e-f72bd5306b52"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b2e5981-123d-4d1a-a550-8105e8e0e8c4}" ma:internalName="TaxCatchAll" ma:showField="CatchAllData" ma:web="6749df9f-eb47-44f2-be0e-f72bd5306b5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06EBA1-5A79-4761-A012-E55BEBBD7AB9}">
  <ds:schemaRefs>
    <ds:schemaRef ds:uri="http://schemas.microsoft.com/sharepoint/v3/contenttype/forms"/>
  </ds:schemaRefs>
</ds:datastoreItem>
</file>

<file path=customXml/itemProps2.xml><?xml version="1.0" encoding="utf-8"?>
<ds:datastoreItem xmlns:ds="http://schemas.openxmlformats.org/officeDocument/2006/customXml" ds:itemID="{FD2BC8FF-D64D-430B-B35D-F2C5F72C967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566cb0dc-d351-45af-9abe-2a4c6f397d9b"/>
    <ds:schemaRef ds:uri="http://purl.org/dc/elements/1.1/"/>
    <ds:schemaRef ds:uri="http://schemas.microsoft.com/office/2006/metadata/properties"/>
    <ds:schemaRef ds:uri="d4bfe957-5417-4326-b3ca-2e7faf1b0fa8"/>
    <ds:schemaRef ds:uri="http://www.w3.org/XML/1998/namespace"/>
    <ds:schemaRef ds:uri="http://purl.org/dc/dcmitype/"/>
  </ds:schemaRefs>
</ds:datastoreItem>
</file>

<file path=customXml/itemProps3.xml><?xml version="1.0" encoding="utf-8"?>
<ds:datastoreItem xmlns:ds="http://schemas.openxmlformats.org/officeDocument/2006/customXml" ds:itemID="{F1D36D46-AF0E-4210-B31C-1B6C6C190625}"/>
</file>

<file path=docProps/app.xml><?xml version="1.0" encoding="utf-8"?>
<Properties xmlns="http://schemas.openxmlformats.org/officeDocument/2006/extended-properties" xmlns:vt="http://schemas.openxmlformats.org/officeDocument/2006/docPropsVTypes">
  <TotalTime>735</TotalTime>
  <Words>495</Words>
  <Application>Microsoft Office PowerPoint</Application>
  <PresentationFormat>Widescreen</PresentationFormat>
  <Paragraphs>27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Owen</dc:creator>
  <cp:lastModifiedBy>Elisa Walker</cp:lastModifiedBy>
  <cp:revision>28</cp:revision>
  <dcterms:created xsi:type="dcterms:W3CDTF">2022-01-07T10:34:56Z</dcterms:created>
  <dcterms:modified xsi:type="dcterms:W3CDTF">2026-09-15T10:33:24Z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0x0101006DB2DFB282FC574797A8C1D9D477840E</vt:lpwstr>
  </property>
</Properties>
</file>