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4540"/>
  </p:normalViewPr>
  <p:slideViewPr>
    <p:cSldViewPr snapToGrid="0" snapToObjects="1">
      <p:cViewPr varScale="1">
        <p:scale>
          <a:sx n="46" d="100"/>
          <a:sy n="46" d="100"/>
        </p:scale>
        <p:origin x="24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9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9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8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5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7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4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9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2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41B70-07BC-184B-9B0A-AE3FAF496A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74F3D-90BA-A643-BA63-E18D68FE2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C1D3B-95D7-C946-84D5-7948D2E2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D5936-10B0-6845-ACD8-F8B44AC02901}"/>
              </a:ext>
            </a:extLst>
          </p:cNvPr>
          <p:cNvSpPr txBox="1"/>
          <p:nvPr/>
        </p:nvSpPr>
        <p:spPr>
          <a:xfrm>
            <a:off x="498423" y="3826873"/>
            <a:ext cx="29343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assoon Penpals" panose="02000400000000000000" pitchFamily="50" charset="0"/>
              </a:rPr>
              <a:t>I love to spend time with my family and take my daughter Harper to see animals!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assoon Penpals" panose="02000400000000000000" pitchFamily="50" charset="0"/>
              </a:rPr>
              <a:t>I love to go on walks with my dog, Otis.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assoon Penpals" panose="02000400000000000000" pitchFamily="50" charset="0"/>
              </a:rPr>
              <a:t>My </a:t>
            </a:r>
            <a:r>
              <a:rPr lang="en-US" sz="1600" dirty="0" err="1">
                <a:latin typeface="Sassoon Penpals" panose="02000400000000000000" pitchFamily="50" charset="0"/>
              </a:rPr>
              <a:t>favourite</a:t>
            </a:r>
            <a:r>
              <a:rPr lang="en-US" sz="1600" dirty="0">
                <a:latin typeface="Sassoon Penpals" panose="02000400000000000000" pitchFamily="50" charset="0"/>
              </a:rPr>
              <a:t> book is Naughty Bus.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assoon Penpals" panose="02000400000000000000" pitchFamily="50" charset="0"/>
              </a:rPr>
              <a:t>My </a:t>
            </a:r>
            <a:r>
              <a:rPr lang="en-US" sz="1600" dirty="0" err="1">
                <a:latin typeface="Sassoon Penpals" panose="02000400000000000000" pitchFamily="50" charset="0"/>
              </a:rPr>
              <a:t>favourite</a:t>
            </a:r>
            <a:r>
              <a:rPr lang="en-US" sz="1600" dirty="0">
                <a:latin typeface="Sassoon Penpals" panose="02000400000000000000" pitchFamily="50" charset="0"/>
              </a:rPr>
              <a:t> </a:t>
            </a:r>
            <a:r>
              <a:rPr lang="en-US" sz="1600" dirty="0" err="1">
                <a:latin typeface="Sassoon Penpals" panose="02000400000000000000" pitchFamily="50" charset="0"/>
              </a:rPr>
              <a:t>colour</a:t>
            </a:r>
            <a:r>
              <a:rPr lang="en-US" sz="1600" dirty="0">
                <a:latin typeface="Sassoon Penpals" panose="02000400000000000000" pitchFamily="50" charset="0"/>
              </a:rPr>
              <a:t> is pink.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assoon Penpals" panose="02000400000000000000" pitchFamily="50" charset="0"/>
              </a:rPr>
              <a:t>My </a:t>
            </a:r>
            <a:r>
              <a:rPr lang="en-US" sz="1600" dirty="0" err="1">
                <a:latin typeface="Sassoon Penpals" panose="02000400000000000000" pitchFamily="50" charset="0"/>
              </a:rPr>
              <a:t>favourite</a:t>
            </a:r>
            <a:r>
              <a:rPr lang="en-US" sz="1600" dirty="0">
                <a:latin typeface="Sassoon Penpals" panose="02000400000000000000" pitchFamily="50" charset="0"/>
              </a:rPr>
              <a:t> food is any pasta dish!</a:t>
            </a:r>
          </a:p>
        </p:txBody>
      </p:sp>
      <p:pic>
        <p:nvPicPr>
          <p:cNvPr id="16" name="Picture 1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7A85535-93D8-0341-A183-5A477A3DB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3" y="3201668"/>
            <a:ext cx="2437724" cy="625205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D9B333EB-FEFE-D54D-B360-0E81553F4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23" y="6748084"/>
            <a:ext cx="1305210" cy="524643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E424DF81-1855-E145-93D2-903963E5D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305" y="3247899"/>
            <a:ext cx="1840916" cy="532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9091CB-A66D-61C9-F205-A3993812158D}"/>
              </a:ext>
            </a:extLst>
          </p:cNvPr>
          <p:cNvSpPr txBox="1"/>
          <p:nvPr/>
        </p:nvSpPr>
        <p:spPr>
          <a:xfrm>
            <a:off x="507094" y="7340967"/>
            <a:ext cx="2925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 Penpals" panose="02000400000000000000" pitchFamily="50" charset="0"/>
              </a:rPr>
              <a:t>I very much welcome and value parental involvement and communication throughout the year. Please contact me with any questions you have. </a:t>
            </a:r>
          </a:p>
          <a:p>
            <a:r>
              <a:rPr lang="en-GB" sz="2000" dirty="0">
                <a:latin typeface="Sassoon Penpals" panose="02000400000000000000" pitchFamily="50" charset="0"/>
              </a:rPr>
              <a:t>kholland@grove.cambs.sch.uk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CE26E-D04B-7FAD-C471-AF433BA4626A}"/>
              </a:ext>
            </a:extLst>
          </p:cNvPr>
          <p:cNvSpPr txBox="1"/>
          <p:nvPr/>
        </p:nvSpPr>
        <p:spPr>
          <a:xfrm>
            <a:off x="4107305" y="3985146"/>
            <a:ext cx="33034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Penpals" panose="02000400000000000000" pitchFamily="50" charset="0"/>
              </a:rPr>
              <a:t>Hello! My name is Miss Holland and I am very excited to be one of your Reception Class Teachers and start your school journey with you. </a:t>
            </a:r>
          </a:p>
          <a:p>
            <a:endParaRPr lang="en-GB" dirty="0">
              <a:latin typeface="Sassoon Penpals" panose="02000400000000000000" pitchFamily="50" charset="0"/>
            </a:endParaRPr>
          </a:p>
          <a:p>
            <a:r>
              <a:rPr lang="en-GB" dirty="0">
                <a:latin typeface="Sassoon Penpals" panose="02000400000000000000" pitchFamily="50" charset="0"/>
              </a:rPr>
              <a:t>I have been a teacher at The Grove for 4 years and I love it! Everyone is friendly, helpful and polite. Our Class will be ‘Gosling </a:t>
            </a:r>
            <a:r>
              <a:rPr lang="en-GB" dirty="0" err="1">
                <a:latin typeface="Sassoon Penpals" panose="02000400000000000000" pitchFamily="50" charset="0"/>
              </a:rPr>
              <a:t>Class’</a:t>
            </a:r>
            <a:r>
              <a:rPr lang="en-GB" dirty="0">
                <a:latin typeface="Sassoon Penpals" panose="02000400000000000000" pitchFamily="50" charset="0"/>
              </a:rPr>
              <a:t> and it will be filled with so many wonderful, exciting learning opportunities. </a:t>
            </a:r>
          </a:p>
          <a:p>
            <a:endParaRPr lang="en-GB" dirty="0">
              <a:latin typeface="Sassoon Penpals" panose="02000400000000000000" pitchFamily="50" charset="0"/>
            </a:endParaRPr>
          </a:p>
          <a:p>
            <a:r>
              <a:rPr lang="en-GB" dirty="0">
                <a:latin typeface="Sassoon Penpals" panose="02000400000000000000" pitchFamily="50" charset="0"/>
              </a:rPr>
              <a:t>I can’t wait to get to know you. We are going to have so much fun!</a:t>
            </a:r>
          </a:p>
          <a:p>
            <a:endParaRPr lang="en-GB" dirty="0"/>
          </a:p>
        </p:txBody>
      </p:sp>
      <p:pic>
        <p:nvPicPr>
          <p:cNvPr id="7" name="Picture 6" descr="A person taking a selfie with a dog&#10;&#10;Description automatically generated">
            <a:extLst>
              <a:ext uri="{FF2B5EF4-FFF2-40B4-BE49-F238E27FC236}">
                <a16:creationId xmlns:a16="http://schemas.microsoft.com/office/drawing/2014/main" id="{2FD28D41-952D-5D6A-C63C-419A0ACA7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727" y="7878031"/>
            <a:ext cx="2146007" cy="160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10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B96D94C-D6AF-6B40-9173-E7436FD1CACF}" vid="{0AD75FE8-E446-934B-8BEF-7301B3F7330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174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Sassoon Penpals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Kiera Holland</cp:lastModifiedBy>
  <cp:revision>10</cp:revision>
  <dcterms:created xsi:type="dcterms:W3CDTF">2020-06-15T10:47:55Z</dcterms:created>
  <dcterms:modified xsi:type="dcterms:W3CDTF">2022-06-17T07:13:25Z</dcterms:modified>
</cp:coreProperties>
</file>