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88FF279-E99A-416C-97FF-27C5020A8C45}" v="8" dt="2026-01-06T16:06:49.12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83" autoAdjust="0"/>
    <p:restoredTop sz="95788"/>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 Cumberland" userId="bfd46c89-a5a6-4541-ab38-04932606df3e" providerId="ADAL" clId="{888FF279-E99A-416C-97FF-27C5020A8C45}"/>
    <pc:docChg chg="custSel modSld">
      <pc:chgData name="Dan Cumberland" userId="bfd46c89-a5a6-4541-ab38-04932606df3e" providerId="ADAL" clId="{888FF279-E99A-416C-97FF-27C5020A8C45}" dt="2026-01-06T16:42:44.649" v="3210" actId="20577"/>
      <pc:docMkLst>
        <pc:docMk/>
      </pc:docMkLst>
      <pc:sldChg chg="addSp delSp modSp mod">
        <pc:chgData name="Dan Cumberland" userId="bfd46c89-a5a6-4541-ab38-04932606df3e" providerId="ADAL" clId="{888FF279-E99A-416C-97FF-27C5020A8C45}" dt="2026-01-06T16:42:44.649" v="3210" actId="20577"/>
        <pc:sldMkLst>
          <pc:docMk/>
          <pc:sldMk cId="3514798268" sldId="256"/>
        </pc:sldMkLst>
        <pc:spChg chg="mod">
          <ac:chgData name="Dan Cumberland" userId="bfd46c89-a5a6-4541-ab38-04932606df3e" providerId="ADAL" clId="{888FF279-E99A-416C-97FF-27C5020A8C45}" dt="2026-01-06T16:06:29.315" v="18" actId="1076"/>
          <ac:spMkLst>
            <pc:docMk/>
            <pc:sldMk cId="3514798268" sldId="256"/>
            <ac:spMk id="4" creationId="{27D964CA-FAD4-40D5-8A19-F7B4BB4823E1}"/>
          </ac:spMkLst>
        </pc:spChg>
        <pc:graphicFrameChg chg="modGraphic">
          <ac:chgData name="Dan Cumberland" userId="bfd46c89-a5a6-4541-ab38-04932606df3e" providerId="ADAL" clId="{888FF279-E99A-416C-97FF-27C5020A8C45}" dt="2026-01-06T16:42:44.649" v="3210" actId="20577"/>
          <ac:graphicFrameMkLst>
            <pc:docMk/>
            <pc:sldMk cId="3514798268" sldId="256"/>
            <ac:graphicFrameMk id="5" creationId="{FA8CF3AC-CD02-44AC-BB62-4E92093EB6ED}"/>
          </ac:graphicFrameMkLst>
        </pc:graphicFrameChg>
        <pc:graphicFrameChg chg="modGraphic">
          <ac:chgData name="Dan Cumberland" userId="bfd46c89-a5a6-4541-ab38-04932606df3e" providerId="ADAL" clId="{888FF279-E99A-416C-97FF-27C5020A8C45}" dt="2026-01-06T16:39:20.064" v="2762" actId="20577"/>
          <ac:graphicFrameMkLst>
            <pc:docMk/>
            <pc:sldMk cId="3514798268" sldId="256"/>
            <ac:graphicFrameMk id="8" creationId="{29206755-AFEA-4C39-969A-3A80F2EEC01F}"/>
          </ac:graphicFrameMkLst>
        </pc:graphicFrameChg>
        <pc:graphicFrameChg chg="modGraphic">
          <ac:chgData name="Dan Cumberland" userId="bfd46c89-a5a6-4541-ab38-04932606df3e" providerId="ADAL" clId="{888FF279-E99A-416C-97FF-27C5020A8C45}" dt="2026-01-06T16:09:40.211" v="601" actId="313"/>
          <ac:graphicFrameMkLst>
            <pc:docMk/>
            <pc:sldMk cId="3514798268" sldId="256"/>
            <ac:graphicFrameMk id="9" creationId="{144B4083-B2DA-4CA1-AEF1-973FE94A42AE}"/>
          </ac:graphicFrameMkLst>
        </pc:graphicFrameChg>
        <pc:graphicFrameChg chg="mod modGraphic">
          <ac:chgData name="Dan Cumberland" userId="bfd46c89-a5a6-4541-ab38-04932606df3e" providerId="ADAL" clId="{888FF279-E99A-416C-97FF-27C5020A8C45}" dt="2026-01-06T16:18:05.591" v="1137" actId="1076"/>
          <ac:graphicFrameMkLst>
            <pc:docMk/>
            <pc:sldMk cId="3514798268" sldId="256"/>
            <ac:graphicFrameMk id="10" creationId="{F6BF2F47-F5A6-44A7-89DF-6F32BA1D053C}"/>
          </ac:graphicFrameMkLst>
        </pc:graphicFrameChg>
        <pc:graphicFrameChg chg="mod modGraphic">
          <ac:chgData name="Dan Cumberland" userId="bfd46c89-a5a6-4541-ab38-04932606df3e" providerId="ADAL" clId="{888FF279-E99A-416C-97FF-27C5020A8C45}" dt="2026-01-06T16:17:59.093" v="1136" actId="1076"/>
          <ac:graphicFrameMkLst>
            <pc:docMk/>
            <pc:sldMk cId="3514798268" sldId="256"/>
            <ac:graphicFrameMk id="12" creationId="{0631405A-09BD-40D8-B190-EC27D20D8371}"/>
          </ac:graphicFrameMkLst>
        </pc:graphicFrameChg>
        <pc:graphicFrameChg chg="mod modGraphic">
          <ac:chgData name="Dan Cumberland" userId="bfd46c89-a5a6-4541-ab38-04932606df3e" providerId="ADAL" clId="{888FF279-E99A-416C-97FF-27C5020A8C45}" dt="2026-01-06T16:26:00.599" v="2203" actId="14100"/>
          <ac:graphicFrameMkLst>
            <pc:docMk/>
            <pc:sldMk cId="3514798268" sldId="256"/>
            <ac:graphicFrameMk id="13" creationId="{E578EDF0-7EBF-4637-839E-C002CD7B9ED3}"/>
          </ac:graphicFrameMkLst>
        </pc:graphicFrameChg>
        <pc:graphicFrameChg chg="modGraphic">
          <ac:chgData name="Dan Cumberland" userId="bfd46c89-a5a6-4541-ab38-04932606df3e" providerId="ADAL" clId="{888FF279-E99A-416C-97FF-27C5020A8C45}" dt="2026-01-06T16:39:31.504" v="2763" actId="313"/>
          <ac:graphicFrameMkLst>
            <pc:docMk/>
            <pc:sldMk cId="3514798268" sldId="256"/>
            <ac:graphicFrameMk id="14" creationId="{A67AED8A-3D48-48B8-B381-BC6349F0A3F0}"/>
          </ac:graphicFrameMkLst>
        </pc:graphicFrameChg>
        <pc:graphicFrameChg chg="mod modGraphic">
          <ac:chgData name="Dan Cumberland" userId="bfd46c89-a5a6-4541-ab38-04932606df3e" providerId="ADAL" clId="{888FF279-E99A-416C-97FF-27C5020A8C45}" dt="2026-01-06T16:26:06.613" v="2204" actId="1076"/>
          <ac:graphicFrameMkLst>
            <pc:docMk/>
            <pc:sldMk cId="3514798268" sldId="256"/>
            <ac:graphicFrameMk id="15" creationId="{513AC508-FC68-42F9-A28F-33BEB6A59376}"/>
          </ac:graphicFrameMkLst>
        </pc:graphicFrameChg>
        <pc:graphicFrameChg chg="mod modGraphic">
          <ac:chgData name="Dan Cumberland" userId="bfd46c89-a5a6-4541-ab38-04932606df3e" providerId="ADAL" clId="{888FF279-E99A-416C-97FF-27C5020A8C45}" dt="2026-01-06T16:27:06.015" v="2374" actId="14100"/>
          <ac:graphicFrameMkLst>
            <pc:docMk/>
            <pc:sldMk cId="3514798268" sldId="256"/>
            <ac:graphicFrameMk id="16" creationId="{31C26C41-BF83-4C9A-8B11-EE06B7BFA4C7}"/>
          </ac:graphicFrameMkLst>
        </pc:graphicFrameChg>
        <pc:graphicFrameChg chg="mod modGraphic">
          <ac:chgData name="Dan Cumberland" userId="bfd46c89-a5a6-4541-ab38-04932606df3e" providerId="ADAL" clId="{888FF279-E99A-416C-97FF-27C5020A8C45}" dt="2026-01-06T16:27:09.991" v="2375" actId="14100"/>
          <ac:graphicFrameMkLst>
            <pc:docMk/>
            <pc:sldMk cId="3514798268" sldId="256"/>
            <ac:graphicFrameMk id="17" creationId="{CABFC04D-A76D-48FA-9F0A-E6AFBA8AE999}"/>
          </ac:graphicFrameMkLst>
        </pc:graphicFrameChg>
        <pc:picChg chg="add mod">
          <ac:chgData name="Dan Cumberland" userId="bfd46c89-a5a6-4541-ab38-04932606df3e" providerId="ADAL" clId="{888FF279-E99A-416C-97FF-27C5020A8C45}" dt="2026-01-06T16:06:49.121" v="23" actId="1076"/>
          <ac:picMkLst>
            <pc:docMk/>
            <pc:sldMk cId="3514798268" sldId="256"/>
            <ac:picMk id="2" creationId="{4425020B-F5C7-F586-358B-08CB88A92E55}"/>
          </ac:picMkLst>
        </pc:picChg>
        <pc:picChg chg="del">
          <ac:chgData name="Dan Cumberland" userId="bfd46c89-a5a6-4541-ab38-04932606df3e" providerId="ADAL" clId="{888FF279-E99A-416C-97FF-27C5020A8C45}" dt="2026-01-06T16:03:54.903" v="0" actId="478"/>
          <ac:picMkLst>
            <pc:docMk/>
            <pc:sldMk cId="3514798268" sldId="256"/>
            <ac:picMk id="1026" creationId="{6023BE51-6C2F-0D2F-D65C-693CA78E5C45}"/>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9D3EDF-CA7E-4022-9773-9C9E101F43A3}" type="datetimeFigureOut">
              <a:rPr lang="en-GB" smtClean="0"/>
              <a:t>06/01/2026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B4247A-F02B-459B-8942-28D04A1672D3}" type="slidenum">
              <a:rPr lang="en-GB" smtClean="0"/>
              <a:t>‹#›</a:t>
            </a:fld>
            <a:endParaRPr lang="en-GB"/>
          </a:p>
        </p:txBody>
      </p:sp>
    </p:spTree>
    <p:extLst>
      <p:ext uri="{BB962C8B-B14F-4D97-AF65-F5344CB8AC3E}">
        <p14:creationId xmlns:p14="http://schemas.microsoft.com/office/powerpoint/2010/main" val="1557468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0B4247A-F02B-459B-8942-28D04A1672D3}" type="slidenum">
              <a:rPr lang="en-GB" smtClean="0"/>
              <a:t>1</a:t>
            </a:fld>
            <a:endParaRPr lang="en-GB"/>
          </a:p>
        </p:txBody>
      </p:sp>
    </p:spTree>
    <p:extLst>
      <p:ext uri="{BB962C8B-B14F-4D97-AF65-F5344CB8AC3E}">
        <p14:creationId xmlns:p14="http://schemas.microsoft.com/office/powerpoint/2010/main" val="25116666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92BDB-127D-4CCA-95DC-5BF7D55E98C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66BEEE5-E26D-4F98-AF9F-CD9983C4BC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C04C868-5A9F-4832-8EC9-0090E65335C9}"/>
              </a:ext>
            </a:extLst>
          </p:cNvPr>
          <p:cNvSpPr>
            <a:spLocks noGrp="1"/>
          </p:cNvSpPr>
          <p:nvPr>
            <p:ph type="dt" sz="half" idx="10"/>
          </p:nvPr>
        </p:nvSpPr>
        <p:spPr/>
        <p:txBody>
          <a:bodyPr/>
          <a:lstStyle/>
          <a:p>
            <a:fld id="{A4FD02C9-3D8C-4CD4-BD60-FDCD58772382}" type="datetimeFigureOut">
              <a:rPr lang="en-GB" smtClean="0"/>
              <a:t>06/01/2026</a:t>
            </a:fld>
            <a:endParaRPr lang="en-GB"/>
          </a:p>
        </p:txBody>
      </p:sp>
      <p:sp>
        <p:nvSpPr>
          <p:cNvPr id="5" name="Footer Placeholder 4">
            <a:extLst>
              <a:ext uri="{FF2B5EF4-FFF2-40B4-BE49-F238E27FC236}">
                <a16:creationId xmlns:a16="http://schemas.microsoft.com/office/drawing/2014/main" id="{76CE74FE-5747-4A85-8CF6-46F786F1DFB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AA32454-C9E3-45E1-86BD-C105405943A5}"/>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309764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C3220-CD31-4605-8DA6-5A7A4AFCA33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F4F2523-5B21-4F61-8ACE-C7C33A1FED4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959F439-93DA-4DED-9E3C-40A7A9F7FE2B}"/>
              </a:ext>
            </a:extLst>
          </p:cNvPr>
          <p:cNvSpPr>
            <a:spLocks noGrp="1"/>
          </p:cNvSpPr>
          <p:nvPr>
            <p:ph type="dt" sz="half" idx="10"/>
          </p:nvPr>
        </p:nvSpPr>
        <p:spPr/>
        <p:txBody>
          <a:bodyPr/>
          <a:lstStyle/>
          <a:p>
            <a:fld id="{A4FD02C9-3D8C-4CD4-BD60-FDCD58772382}" type="datetimeFigureOut">
              <a:rPr lang="en-GB" smtClean="0"/>
              <a:t>06/01/2026</a:t>
            </a:fld>
            <a:endParaRPr lang="en-GB"/>
          </a:p>
        </p:txBody>
      </p:sp>
      <p:sp>
        <p:nvSpPr>
          <p:cNvPr id="5" name="Footer Placeholder 4">
            <a:extLst>
              <a:ext uri="{FF2B5EF4-FFF2-40B4-BE49-F238E27FC236}">
                <a16:creationId xmlns:a16="http://schemas.microsoft.com/office/drawing/2014/main" id="{0219C8FF-EB98-4E3F-9007-BE9074CBC4C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4A530AC-E94C-47D3-AC85-CAB823600F89}"/>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706096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C02333-6502-4919-A870-56033D4DCC5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D2CC33C-3340-4A44-99A4-3A43316C9AA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E747597-5C3B-4C7C-9DB4-028D92A0511D}"/>
              </a:ext>
            </a:extLst>
          </p:cNvPr>
          <p:cNvSpPr>
            <a:spLocks noGrp="1"/>
          </p:cNvSpPr>
          <p:nvPr>
            <p:ph type="dt" sz="half" idx="10"/>
          </p:nvPr>
        </p:nvSpPr>
        <p:spPr/>
        <p:txBody>
          <a:bodyPr/>
          <a:lstStyle/>
          <a:p>
            <a:fld id="{A4FD02C9-3D8C-4CD4-BD60-FDCD58772382}" type="datetimeFigureOut">
              <a:rPr lang="en-GB" smtClean="0"/>
              <a:t>06/01/2026</a:t>
            </a:fld>
            <a:endParaRPr lang="en-GB"/>
          </a:p>
        </p:txBody>
      </p:sp>
      <p:sp>
        <p:nvSpPr>
          <p:cNvPr id="5" name="Footer Placeholder 4">
            <a:extLst>
              <a:ext uri="{FF2B5EF4-FFF2-40B4-BE49-F238E27FC236}">
                <a16:creationId xmlns:a16="http://schemas.microsoft.com/office/drawing/2014/main" id="{E84E944B-979C-4E30-8749-B15CE8AEB5C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6C824A-0B7D-4188-AEB1-6E4A76D97473}"/>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528223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42B08-E0D7-4AE1-9B59-477BACCA96D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9DBB42F-87C0-4F52-BBA7-1DDF53F39D8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5F3FF57-D74D-4B1B-A7BB-14431C15437E}"/>
              </a:ext>
            </a:extLst>
          </p:cNvPr>
          <p:cNvSpPr>
            <a:spLocks noGrp="1"/>
          </p:cNvSpPr>
          <p:nvPr>
            <p:ph type="dt" sz="half" idx="10"/>
          </p:nvPr>
        </p:nvSpPr>
        <p:spPr/>
        <p:txBody>
          <a:bodyPr/>
          <a:lstStyle/>
          <a:p>
            <a:fld id="{A4FD02C9-3D8C-4CD4-BD60-FDCD58772382}" type="datetimeFigureOut">
              <a:rPr lang="en-GB" smtClean="0"/>
              <a:t>06/01/2026</a:t>
            </a:fld>
            <a:endParaRPr lang="en-GB"/>
          </a:p>
        </p:txBody>
      </p:sp>
      <p:sp>
        <p:nvSpPr>
          <p:cNvPr id="5" name="Footer Placeholder 4">
            <a:extLst>
              <a:ext uri="{FF2B5EF4-FFF2-40B4-BE49-F238E27FC236}">
                <a16:creationId xmlns:a16="http://schemas.microsoft.com/office/drawing/2014/main" id="{3903CB4D-3811-419D-ABD2-D2F5BB24746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1932993-B291-45C1-A4C9-7D9668FB608A}"/>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902361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A3EFB-8FA0-4096-829B-E9B8E9993DB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7AD2943-FC3C-4234-A0E6-8112740CB8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906F23D-7E1A-4584-A2F8-F3300F694528}"/>
              </a:ext>
            </a:extLst>
          </p:cNvPr>
          <p:cNvSpPr>
            <a:spLocks noGrp="1"/>
          </p:cNvSpPr>
          <p:nvPr>
            <p:ph type="dt" sz="half" idx="10"/>
          </p:nvPr>
        </p:nvSpPr>
        <p:spPr/>
        <p:txBody>
          <a:bodyPr/>
          <a:lstStyle/>
          <a:p>
            <a:fld id="{A4FD02C9-3D8C-4CD4-BD60-FDCD58772382}" type="datetimeFigureOut">
              <a:rPr lang="en-GB" smtClean="0"/>
              <a:t>06/01/2026</a:t>
            </a:fld>
            <a:endParaRPr lang="en-GB"/>
          </a:p>
        </p:txBody>
      </p:sp>
      <p:sp>
        <p:nvSpPr>
          <p:cNvPr id="5" name="Footer Placeholder 4">
            <a:extLst>
              <a:ext uri="{FF2B5EF4-FFF2-40B4-BE49-F238E27FC236}">
                <a16:creationId xmlns:a16="http://schemas.microsoft.com/office/drawing/2014/main" id="{5A5348FA-DC5D-4DC0-8E3E-5FD3F717E0A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42FF58F-F166-431D-A4F4-82C645B4979F}"/>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559419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23C80-B963-4AE7-AA61-675C1F8A79E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735D092-9AA3-4196-B6D7-6540DBFF6DB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5088759-300B-4ACD-A29F-212F0BA62D1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AB9F387-0E02-47D4-83D2-21B12DBE5B61}"/>
              </a:ext>
            </a:extLst>
          </p:cNvPr>
          <p:cNvSpPr>
            <a:spLocks noGrp="1"/>
          </p:cNvSpPr>
          <p:nvPr>
            <p:ph type="dt" sz="half" idx="10"/>
          </p:nvPr>
        </p:nvSpPr>
        <p:spPr/>
        <p:txBody>
          <a:bodyPr/>
          <a:lstStyle/>
          <a:p>
            <a:fld id="{A4FD02C9-3D8C-4CD4-BD60-FDCD58772382}" type="datetimeFigureOut">
              <a:rPr lang="en-GB" smtClean="0"/>
              <a:t>06/01/2026</a:t>
            </a:fld>
            <a:endParaRPr lang="en-GB"/>
          </a:p>
        </p:txBody>
      </p:sp>
      <p:sp>
        <p:nvSpPr>
          <p:cNvPr id="6" name="Footer Placeholder 5">
            <a:extLst>
              <a:ext uri="{FF2B5EF4-FFF2-40B4-BE49-F238E27FC236}">
                <a16:creationId xmlns:a16="http://schemas.microsoft.com/office/drawing/2014/main" id="{1098C58C-B841-403C-8AEB-C533B152933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F312059-00A5-4BB5-89CF-12B0859B89D1}"/>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820841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C1B50-03BC-44FD-BD99-CBC85C5B2E2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8BD8C12-9510-4C93-A6D7-89291E1234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0DCFA1A-A14B-46BC-8DC1-1ADF67AAA22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BF0272E-BE53-4DF4-B1A7-EA53263C4D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C128BC9-5650-4494-8762-7193D190234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1F4346B-907A-4D4F-A079-18AD41928F14}"/>
              </a:ext>
            </a:extLst>
          </p:cNvPr>
          <p:cNvSpPr>
            <a:spLocks noGrp="1"/>
          </p:cNvSpPr>
          <p:nvPr>
            <p:ph type="dt" sz="half" idx="10"/>
          </p:nvPr>
        </p:nvSpPr>
        <p:spPr/>
        <p:txBody>
          <a:bodyPr/>
          <a:lstStyle/>
          <a:p>
            <a:fld id="{A4FD02C9-3D8C-4CD4-BD60-FDCD58772382}" type="datetimeFigureOut">
              <a:rPr lang="en-GB" smtClean="0"/>
              <a:t>06/01/2026</a:t>
            </a:fld>
            <a:endParaRPr lang="en-GB"/>
          </a:p>
        </p:txBody>
      </p:sp>
      <p:sp>
        <p:nvSpPr>
          <p:cNvPr id="8" name="Footer Placeholder 7">
            <a:extLst>
              <a:ext uri="{FF2B5EF4-FFF2-40B4-BE49-F238E27FC236}">
                <a16:creationId xmlns:a16="http://schemas.microsoft.com/office/drawing/2014/main" id="{38293722-1DBA-49AF-85F9-6B69D71625E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A5977FC-B443-4E2E-BB14-22709E3A7910}"/>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186244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24B08-D3D8-4B32-AF10-094252D9FAF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0E52E7F-3D00-4E33-9DD3-04CC186250A7}"/>
              </a:ext>
            </a:extLst>
          </p:cNvPr>
          <p:cNvSpPr>
            <a:spLocks noGrp="1"/>
          </p:cNvSpPr>
          <p:nvPr>
            <p:ph type="dt" sz="half" idx="10"/>
          </p:nvPr>
        </p:nvSpPr>
        <p:spPr/>
        <p:txBody>
          <a:bodyPr/>
          <a:lstStyle/>
          <a:p>
            <a:fld id="{A4FD02C9-3D8C-4CD4-BD60-FDCD58772382}" type="datetimeFigureOut">
              <a:rPr lang="en-GB" smtClean="0"/>
              <a:t>06/01/2026</a:t>
            </a:fld>
            <a:endParaRPr lang="en-GB"/>
          </a:p>
        </p:txBody>
      </p:sp>
      <p:sp>
        <p:nvSpPr>
          <p:cNvPr id="4" name="Footer Placeholder 3">
            <a:extLst>
              <a:ext uri="{FF2B5EF4-FFF2-40B4-BE49-F238E27FC236}">
                <a16:creationId xmlns:a16="http://schemas.microsoft.com/office/drawing/2014/main" id="{2AAAB1F9-8A14-4F32-A588-1817B459883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A96E3E9-4F96-461B-AB20-D0817029B477}"/>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889672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1853B75-5EDD-4B30-8349-4EB1D5225B79}"/>
              </a:ext>
            </a:extLst>
          </p:cNvPr>
          <p:cNvSpPr>
            <a:spLocks noGrp="1"/>
          </p:cNvSpPr>
          <p:nvPr>
            <p:ph type="dt" sz="half" idx="10"/>
          </p:nvPr>
        </p:nvSpPr>
        <p:spPr/>
        <p:txBody>
          <a:bodyPr/>
          <a:lstStyle/>
          <a:p>
            <a:fld id="{A4FD02C9-3D8C-4CD4-BD60-FDCD58772382}" type="datetimeFigureOut">
              <a:rPr lang="en-GB" smtClean="0"/>
              <a:t>06/01/2026</a:t>
            </a:fld>
            <a:endParaRPr lang="en-GB"/>
          </a:p>
        </p:txBody>
      </p:sp>
      <p:sp>
        <p:nvSpPr>
          <p:cNvPr id="3" name="Footer Placeholder 2">
            <a:extLst>
              <a:ext uri="{FF2B5EF4-FFF2-40B4-BE49-F238E27FC236}">
                <a16:creationId xmlns:a16="http://schemas.microsoft.com/office/drawing/2014/main" id="{01CA0B36-0FBC-4B63-99C5-0E48D9FD620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C0E4803-EF21-4799-8196-EBFA1E523DDC}"/>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95312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C74CC-A74A-4C02-ABC9-5E28B7CDB4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07D96AD-68F2-44F7-9865-31D2F545B0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80BA6F5-BA26-4919-AA5F-BC6A456B94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A714485-B2C7-48A3-9C87-31D6C6E1396E}"/>
              </a:ext>
            </a:extLst>
          </p:cNvPr>
          <p:cNvSpPr>
            <a:spLocks noGrp="1"/>
          </p:cNvSpPr>
          <p:nvPr>
            <p:ph type="dt" sz="half" idx="10"/>
          </p:nvPr>
        </p:nvSpPr>
        <p:spPr/>
        <p:txBody>
          <a:bodyPr/>
          <a:lstStyle/>
          <a:p>
            <a:fld id="{A4FD02C9-3D8C-4CD4-BD60-FDCD58772382}" type="datetimeFigureOut">
              <a:rPr lang="en-GB" smtClean="0"/>
              <a:t>06/01/2026</a:t>
            </a:fld>
            <a:endParaRPr lang="en-GB"/>
          </a:p>
        </p:txBody>
      </p:sp>
      <p:sp>
        <p:nvSpPr>
          <p:cNvPr id="6" name="Footer Placeholder 5">
            <a:extLst>
              <a:ext uri="{FF2B5EF4-FFF2-40B4-BE49-F238E27FC236}">
                <a16:creationId xmlns:a16="http://schemas.microsoft.com/office/drawing/2014/main" id="{5D095F3C-F093-43F1-9A7D-82E0853CC2F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86C612F-E072-40E6-AB35-157EFF982C88}"/>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75240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13637-0112-4ECA-9272-004FEC53C0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F2AD555-B292-4367-858D-EDFA903C30A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6857DB4-CFA4-4E16-A9E1-FE55ADB93F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A91B896-FCF5-4C21-8C8D-78CC0700C219}"/>
              </a:ext>
            </a:extLst>
          </p:cNvPr>
          <p:cNvSpPr>
            <a:spLocks noGrp="1"/>
          </p:cNvSpPr>
          <p:nvPr>
            <p:ph type="dt" sz="half" idx="10"/>
          </p:nvPr>
        </p:nvSpPr>
        <p:spPr/>
        <p:txBody>
          <a:bodyPr/>
          <a:lstStyle/>
          <a:p>
            <a:fld id="{A4FD02C9-3D8C-4CD4-BD60-FDCD58772382}" type="datetimeFigureOut">
              <a:rPr lang="en-GB" smtClean="0"/>
              <a:t>06/01/2026</a:t>
            </a:fld>
            <a:endParaRPr lang="en-GB"/>
          </a:p>
        </p:txBody>
      </p:sp>
      <p:sp>
        <p:nvSpPr>
          <p:cNvPr id="6" name="Footer Placeholder 5">
            <a:extLst>
              <a:ext uri="{FF2B5EF4-FFF2-40B4-BE49-F238E27FC236}">
                <a16:creationId xmlns:a16="http://schemas.microsoft.com/office/drawing/2014/main" id="{1B52DC7F-833E-4D64-A92E-F4E9B1C86F4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69F5B7E-34B6-41B6-BBC5-7467C2909B83}"/>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477663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73CA0B-2498-457B-AA45-7F54CE1255F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CEE1821-33EA-47D8-B75E-16A7D06CE0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7692FEB-BB09-4D15-A2FD-9690E8A3A3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FD02C9-3D8C-4CD4-BD60-FDCD58772382}" type="datetimeFigureOut">
              <a:rPr lang="en-GB" smtClean="0"/>
              <a:t>06/01/2026</a:t>
            </a:fld>
            <a:endParaRPr lang="en-GB"/>
          </a:p>
        </p:txBody>
      </p:sp>
      <p:sp>
        <p:nvSpPr>
          <p:cNvPr id="5" name="Footer Placeholder 4">
            <a:extLst>
              <a:ext uri="{FF2B5EF4-FFF2-40B4-BE49-F238E27FC236}">
                <a16:creationId xmlns:a16="http://schemas.microsoft.com/office/drawing/2014/main" id="{90432B41-D5EA-403F-B01D-60973296EC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50A5E04-8AAC-4614-88B6-2F9F8404BD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7EDC97-8A51-4447-AC82-4CB2BBC37F54}" type="slidenum">
              <a:rPr lang="en-GB" smtClean="0"/>
              <a:t>‹#›</a:t>
            </a:fld>
            <a:endParaRPr lang="en-GB"/>
          </a:p>
        </p:txBody>
      </p:sp>
    </p:spTree>
    <p:extLst>
      <p:ext uri="{BB962C8B-B14F-4D97-AF65-F5344CB8AC3E}">
        <p14:creationId xmlns:p14="http://schemas.microsoft.com/office/powerpoint/2010/main" val="22917629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a:extLst>
              <a:ext uri="{FF2B5EF4-FFF2-40B4-BE49-F238E27FC236}">
                <a16:creationId xmlns:a16="http://schemas.microsoft.com/office/drawing/2014/main" id="{27D964CA-FAD4-40D5-8A19-F7B4BB4823E1}"/>
              </a:ext>
            </a:extLst>
          </p:cNvPr>
          <p:cNvSpPr txBox="1">
            <a:spLocks noChangeArrowheads="1"/>
          </p:cNvSpPr>
          <p:nvPr/>
        </p:nvSpPr>
        <p:spPr bwMode="auto">
          <a:xfrm>
            <a:off x="201137" y="228007"/>
            <a:ext cx="4163470" cy="1150677"/>
          </a:xfrm>
          <a:prstGeom prst="rect">
            <a:avLst/>
          </a:prstGeom>
          <a:noFill/>
          <a:ln w="28575" algn="in">
            <a:solidFill>
              <a:srgbClr val="92D05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rgbClr val="000000"/>
                </a:solidFill>
                <a:effectLst/>
                <a:latin typeface="Calibri" panose="020F0502020204030204" pitchFamily="34" charset="0"/>
              </a:rPr>
              <a:t>Our themes this term </a:t>
            </a:r>
            <a:r>
              <a:rPr lang="en-GB" altLang="en-US" sz="1400" dirty="0">
                <a:solidFill>
                  <a:srgbClr val="000000"/>
                </a:solidFill>
                <a:latin typeface="Calibri" panose="020F0502020204030204" pitchFamily="34" charset="0"/>
              </a:rPr>
              <a:t>are.. </a:t>
            </a:r>
            <a:endParaRPr kumimoji="0" lang="en-GB" altLang="en-US" sz="1400" b="0" i="0" u="none" strike="noStrike" cap="none" normalizeH="0" baseline="0" dirty="0">
              <a:ln>
                <a:noFill/>
              </a:ln>
              <a:solidFill>
                <a:srgbClr val="000000"/>
              </a:solidFill>
              <a:effectLst/>
              <a:latin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3000" b="0" i="0" u="none" strike="noStrike" cap="none" normalizeH="0" baseline="0" dirty="0">
                <a:ln>
                  <a:noFill/>
                </a:ln>
                <a:solidFill>
                  <a:srgbClr val="000000"/>
                </a:solidFill>
                <a:effectLst/>
                <a:latin typeface="Calibri" panose="020F0502020204030204" pitchFamily="34" charset="0"/>
              </a:rPr>
              <a:t>Keeping Healthy!</a:t>
            </a:r>
            <a:endParaRPr kumimoji="0" lang="en-GB" altLang="en-US" sz="1100" b="0" i="0" u="none" strike="noStrike" cap="none" normalizeH="0" baseline="0" dirty="0">
              <a:ln>
                <a:noFill/>
              </a:ln>
              <a:solidFill>
                <a:srgbClr val="000000"/>
              </a:solidFill>
              <a:effectLst/>
              <a:latin typeface="Bernard MT Condensed" panose="02050806060905020404" pitchFamily="18" charset="0"/>
            </a:endParaRPr>
          </a:p>
          <a:p>
            <a:pPr marL="0" marR="0" lvl="0" indent="0"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a:ln>
                <a:noFill/>
              </a:ln>
              <a:solidFill>
                <a:schemeClr val="tx1"/>
              </a:solidFill>
              <a:effectLst/>
            </a:endParaRPr>
          </a:p>
        </p:txBody>
      </p:sp>
      <p:graphicFrame>
        <p:nvGraphicFramePr>
          <p:cNvPr id="5" name="Table 4">
            <a:extLst>
              <a:ext uri="{FF2B5EF4-FFF2-40B4-BE49-F238E27FC236}">
                <a16:creationId xmlns:a16="http://schemas.microsoft.com/office/drawing/2014/main" id="{FA8CF3AC-CD02-44AC-BB62-4E92093EB6ED}"/>
              </a:ext>
            </a:extLst>
          </p:cNvPr>
          <p:cNvGraphicFramePr>
            <a:graphicFrameLocks noGrp="1"/>
          </p:cNvGraphicFramePr>
          <p:nvPr>
            <p:extLst>
              <p:ext uri="{D42A27DB-BD31-4B8C-83A1-F6EECF244321}">
                <p14:modId xmlns:p14="http://schemas.microsoft.com/office/powerpoint/2010/main" val="1247876477"/>
              </p:ext>
            </p:extLst>
          </p:nvPr>
        </p:nvGraphicFramePr>
        <p:xfrm>
          <a:off x="4464117" y="208976"/>
          <a:ext cx="3686721" cy="2380928"/>
        </p:xfrm>
        <a:graphic>
          <a:graphicData uri="http://schemas.openxmlformats.org/drawingml/2006/table">
            <a:tbl>
              <a:tblPr firstRow="1" bandRow="1">
                <a:tableStyleId>{93296810-A885-4BE3-A3E7-6D5BEEA58F35}</a:tableStyleId>
              </a:tblPr>
              <a:tblGrid>
                <a:gridCol w="3686721">
                  <a:extLst>
                    <a:ext uri="{9D8B030D-6E8A-4147-A177-3AD203B41FA5}">
                      <a16:colId xmlns:a16="http://schemas.microsoft.com/office/drawing/2014/main" val="1337843456"/>
                    </a:ext>
                  </a:extLst>
                </a:gridCol>
              </a:tblGrid>
              <a:tr h="369248">
                <a:tc>
                  <a:txBody>
                    <a:bodyPr/>
                    <a:lstStyle/>
                    <a:p>
                      <a:r>
                        <a:rPr lang="en-GB" dirty="0"/>
                        <a:t>English </a:t>
                      </a:r>
                    </a:p>
                  </a:txBody>
                  <a:tcPr anchor="ctr"/>
                </a:tc>
                <a:extLst>
                  <a:ext uri="{0D108BD9-81ED-4DB2-BD59-A6C34878D82A}">
                    <a16:rowId xmlns:a16="http://schemas.microsoft.com/office/drawing/2014/main" val="1786578608"/>
                  </a:ext>
                </a:extLst>
              </a:tr>
              <a:tr h="1914876">
                <a:tc>
                  <a:txBody>
                    <a:bodyPr/>
                    <a:lstStyle/>
                    <a:p>
                      <a:pPr algn="l">
                        <a:spcAft>
                          <a:spcPts val="0"/>
                        </a:spcAft>
                      </a:pPr>
                      <a:r>
                        <a:rPr lang="en-GB" sz="1400" dirty="0"/>
                        <a:t>We will be continuing to work on using conjunctions and expanded noun phrases in story telling to elaborate further on our ideas to create a clear, engaging picture for our reader. We will then go on to explore how information can be organised into sections and use this to create our own non-chronological report on an animal of </a:t>
                      </a:r>
                      <a:r>
                        <a:rPr lang="en-GB" sz="1400"/>
                        <a:t>their choice.</a:t>
                      </a:r>
                      <a:endParaRPr lang="en-GB" sz="1400" dirty="0"/>
                    </a:p>
                    <a:p>
                      <a:pPr algn="l">
                        <a:spcAft>
                          <a:spcPts val="0"/>
                        </a:spcAft>
                      </a:pPr>
                      <a:endParaRPr lang="en-GB" sz="1400" dirty="0"/>
                    </a:p>
                  </a:txBody>
                  <a:tcPr/>
                </a:tc>
                <a:extLst>
                  <a:ext uri="{0D108BD9-81ED-4DB2-BD59-A6C34878D82A}">
                    <a16:rowId xmlns:a16="http://schemas.microsoft.com/office/drawing/2014/main" val="2171682978"/>
                  </a:ext>
                </a:extLst>
              </a:tr>
            </a:tbl>
          </a:graphicData>
        </a:graphic>
      </p:graphicFrame>
      <p:graphicFrame>
        <p:nvGraphicFramePr>
          <p:cNvPr id="8" name="Table 7">
            <a:extLst>
              <a:ext uri="{FF2B5EF4-FFF2-40B4-BE49-F238E27FC236}">
                <a16:creationId xmlns:a16="http://schemas.microsoft.com/office/drawing/2014/main" id="{29206755-AFEA-4C39-969A-3A80F2EEC01F}"/>
              </a:ext>
            </a:extLst>
          </p:cNvPr>
          <p:cNvGraphicFramePr>
            <a:graphicFrameLocks noGrp="1"/>
          </p:cNvGraphicFramePr>
          <p:nvPr>
            <p:extLst>
              <p:ext uri="{D42A27DB-BD31-4B8C-83A1-F6EECF244321}">
                <p14:modId xmlns:p14="http://schemas.microsoft.com/office/powerpoint/2010/main" val="2096362159"/>
              </p:ext>
            </p:extLst>
          </p:nvPr>
        </p:nvGraphicFramePr>
        <p:xfrm>
          <a:off x="8198698" y="208975"/>
          <a:ext cx="3792164" cy="2264683"/>
        </p:xfrm>
        <a:graphic>
          <a:graphicData uri="http://schemas.openxmlformats.org/drawingml/2006/table">
            <a:tbl>
              <a:tblPr firstRow="1" bandRow="1">
                <a:tableStyleId>{93296810-A885-4BE3-A3E7-6D5BEEA58F35}</a:tableStyleId>
              </a:tblPr>
              <a:tblGrid>
                <a:gridCol w="3792164">
                  <a:extLst>
                    <a:ext uri="{9D8B030D-6E8A-4147-A177-3AD203B41FA5}">
                      <a16:colId xmlns:a16="http://schemas.microsoft.com/office/drawing/2014/main" val="1337843456"/>
                    </a:ext>
                  </a:extLst>
                </a:gridCol>
              </a:tblGrid>
              <a:tr h="303828">
                <a:tc>
                  <a:txBody>
                    <a:bodyPr/>
                    <a:lstStyle/>
                    <a:p>
                      <a:r>
                        <a:rPr lang="en-GB" dirty="0"/>
                        <a:t>Maths</a:t>
                      </a:r>
                    </a:p>
                  </a:txBody>
                  <a:tcPr anchor="ctr"/>
                </a:tc>
                <a:extLst>
                  <a:ext uri="{0D108BD9-81ED-4DB2-BD59-A6C34878D82A}">
                    <a16:rowId xmlns:a16="http://schemas.microsoft.com/office/drawing/2014/main" val="1786578608"/>
                  </a:ext>
                </a:extLst>
              </a:tr>
              <a:tr h="1898923">
                <a:tc>
                  <a:txBody>
                    <a:bodyPr/>
                    <a:lstStyle/>
                    <a:p>
                      <a:r>
                        <a:rPr lang="en-GB" sz="1400" dirty="0"/>
                        <a:t>In Maths we will be moving on to explore more formal written methods of addition and subtraction, including crossing over tens boundaries. We will apply this to solving simple word problems. We will then begin to tell the time to the nearest 15 minutes.</a:t>
                      </a:r>
                    </a:p>
                  </a:txBody>
                  <a:tcPr/>
                </a:tc>
                <a:extLst>
                  <a:ext uri="{0D108BD9-81ED-4DB2-BD59-A6C34878D82A}">
                    <a16:rowId xmlns:a16="http://schemas.microsoft.com/office/drawing/2014/main" val="2171682978"/>
                  </a:ext>
                </a:extLst>
              </a:tr>
            </a:tbl>
          </a:graphicData>
        </a:graphic>
      </p:graphicFrame>
      <p:graphicFrame>
        <p:nvGraphicFramePr>
          <p:cNvPr id="9" name="Table 8">
            <a:extLst>
              <a:ext uri="{FF2B5EF4-FFF2-40B4-BE49-F238E27FC236}">
                <a16:creationId xmlns:a16="http://schemas.microsoft.com/office/drawing/2014/main" id="{144B4083-B2DA-4CA1-AEF1-973FE94A42AE}"/>
              </a:ext>
            </a:extLst>
          </p:cNvPr>
          <p:cNvGraphicFramePr>
            <a:graphicFrameLocks noGrp="1"/>
          </p:cNvGraphicFramePr>
          <p:nvPr>
            <p:extLst>
              <p:ext uri="{D42A27DB-BD31-4B8C-83A1-F6EECF244321}">
                <p14:modId xmlns:p14="http://schemas.microsoft.com/office/powerpoint/2010/main" val="3203542936"/>
              </p:ext>
            </p:extLst>
          </p:nvPr>
        </p:nvGraphicFramePr>
        <p:xfrm>
          <a:off x="201136" y="1421127"/>
          <a:ext cx="4163471" cy="1986508"/>
        </p:xfrm>
        <a:graphic>
          <a:graphicData uri="http://schemas.openxmlformats.org/drawingml/2006/table">
            <a:tbl>
              <a:tblPr firstRow="1" bandRow="1">
                <a:tableStyleId>{93296810-A885-4BE3-A3E7-6D5BEEA58F35}</a:tableStyleId>
              </a:tblPr>
              <a:tblGrid>
                <a:gridCol w="4163471">
                  <a:extLst>
                    <a:ext uri="{9D8B030D-6E8A-4147-A177-3AD203B41FA5}">
                      <a16:colId xmlns:a16="http://schemas.microsoft.com/office/drawing/2014/main" val="1337843456"/>
                    </a:ext>
                  </a:extLst>
                </a:gridCol>
              </a:tblGrid>
              <a:tr h="401548">
                <a:tc>
                  <a:txBody>
                    <a:bodyPr/>
                    <a:lstStyle/>
                    <a:p>
                      <a:r>
                        <a:rPr lang="en-GB" dirty="0"/>
                        <a:t>Science</a:t>
                      </a:r>
                    </a:p>
                  </a:txBody>
                  <a:tcPr anchor="ctr"/>
                </a:tc>
                <a:extLst>
                  <a:ext uri="{0D108BD9-81ED-4DB2-BD59-A6C34878D82A}">
                    <a16:rowId xmlns:a16="http://schemas.microsoft.com/office/drawing/2014/main" val="1786578608"/>
                  </a:ext>
                </a:extLst>
              </a:tr>
              <a:tr h="1371697">
                <a:tc>
                  <a:txBody>
                    <a:bodyPr/>
                    <a:lstStyle/>
                    <a:p>
                      <a:r>
                        <a:rPr lang="en-GB" sz="1400" dirty="0">
                          <a:latin typeface="+mn-lt"/>
                        </a:rPr>
                        <a:t>We will begin this half term by revisiting the five senses. We will also explore how other senses adapt when one is lost, for example how those visually impaired use touch to navigate their everyday life. We will be looking at how to maintain a healthy lifestyle by exploring the main food groups and why they are important, as well as regular exercise.</a:t>
                      </a:r>
                    </a:p>
                  </a:txBody>
                  <a:tcPr/>
                </a:tc>
                <a:extLst>
                  <a:ext uri="{0D108BD9-81ED-4DB2-BD59-A6C34878D82A}">
                    <a16:rowId xmlns:a16="http://schemas.microsoft.com/office/drawing/2014/main" val="2171682978"/>
                  </a:ext>
                </a:extLst>
              </a:tr>
            </a:tbl>
          </a:graphicData>
        </a:graphic>
      </p:graphicFrame>
      <p:graphicFrame>
        <p:nvGraphicFramePr>
          <p:cNvPr id="10" name="Table 9">
            <a:extLst>
              <a:ext uri="{FF2B5EF4-FFF2-40B4-BE49-F238E27FC236}">
                <a16:creationId xmlns:a16="http://schemas.microsoft.com/office/drawing/2014/main" id="{F6BF2F47-F5A6-44A7-89DF-6F32BA1D053C}"/>
              </a:ext>
            </a:extLst>
          </p:cNvPr>
          <p:cNvGraphicFramePr>
            <a:graphicFrameLocks noGrp="1"/>
          </p:cNvGraphicFramePr>
          <p:nvPr>
            <p:extLst>
              <p:ext uri="{D42A27DB-BD31-4B8C-83A1-F6EECF244321}">
                <p14:modId xmlns:p14="http://schemas.microsoft.com/office/powerpoint/2010/main" val="1000887415"/>
              </p:ext>
            </p:extLst>
          </p:nvPr>
        </p:nvGraphicFramePr>
        <p:xfrm>
          <a:off x="201135" y="3525027"/>
          <a:ext cx="4163471" cy="1737360"/>
        </p:xfrm>
        <a:graphic>
          <a:graphicData uri="http://schemas.openxmlformats.org/drawingml/2006/table">
            <a:tbl>
              <a:tblPr firstRow="1" bandRow="1">
                <a:tableStyleId>{93296810-A885-4BE3-A3E7-6D5BEEA58F35}</a:tableStyleId>
              </a:tblPr>
              <a:tblGrid>
                <a:gridCol w="4163471">
                  <a:extLst>
                    <a:ext uri="{9D8B030D-6E8A-4147-A177-3AD203B41FA5}">
                      <a16:colId xmlns:a16="http://schemas.microsoft.com/office/drawing/2014/main" val="1337843456"/>
                    </a:ext>
                  </a:extLst>
                </a:gridCol>
              </a:tblGrid>
              <a:tr h="251401">
                <a:tc>
                  <a:txBody>
                    <a:bodyPr/>
                    <a:lstStyle/>
                    <a:p>
                      <a:r>
                        <a:rPr lang="en-GB" dirty="0"/>
                        <a:t>History / Geography </a:t>
                      </a:r>
                    </a:p>
                  </a:txBody>
                  <a:tcPr anchor="ctr"/>
                </a:tc>
                <a:extLst>
                  <a:ext uri="{0D108BD9-81ED-4DB2-BD59-A6C34878D82A}">
                    <a16:rowId xmlns:a16="http://schemas.microsoft.com/office/drawing/2014/main" val="1786578608"/>
                  </a:ext>
                </a:extLst>
              </a:tr>
              <a:tr h="13547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We will be studying the life of Florence Nightingale and how her work in medicine changed medical care then and how it still has an impact today. In Geography, we will be identifying the differences between climates and countries as well as seas and oceans. We will then go on to explore different climates.</a:t>
                      </a:r>
                    </a:p>
                  </a:txBody>
                  <a:tcPr/>
                </a:tc>
                <a:extLst>
                  <a:ext uri="{0D108BD9-81ED-4DB2-BD59-A6C34878D82A}">
                    <a16:rowId xmlns:a16="http://schemas.microsoft.com/office/drawing/2014/main" val="2171682978"/>
                  </a:ext>
                </a:extLst>
              </a:tr>
            </a:tbl>
          </a:graphicData>
        </a:graphic>
      </p:graphicFrame>
      <p:graphicFrame>
        <p:nvGraphicFramePr>
          <p:cNvPr id="12" name="Table 11">
            <a:extLst>
              <a:ext uri="{FF2B5EF4-FFF2-40B4-BE49-F238E27FC236}">
                <a16:creationId xmlns:a16="http://schemas.microsoft.com/office/drawing/2014/main" id="{0631405A-09BD-40D8-B190-EC27D20D8371}"/>
              </a:ext>
            </a:extLst>
          </p:cNvPr>
          <p:cNvGraphicFramePr>
            <a:graphicFrameLocks noGrp="1"/>
          </p:cNvGraphicFramePr>
          <p:nvPr>
            <p:extLst>
              <p:ext uri="{D42A27DB-BD31-4B8C-83A1-F6EECF244321}">
                <p14:modId xmlns:p14="http://schemas.microsoft.com/office/powerpoint/2010/main" val="2876010578"/>
              </p:ext>
            </p:extLst>
          </p:nvPr>
        </p:nvGraphicFramePr>
        <p:xfrm>
          <a:off x="226936" y="5379779"/>
          <a:ext cx="4163471" cy="1250214"/>
        </p:xfrm>
        <a:graphic>
          <a:graphicData uri="http://schemas.openxmlformats.org/drawingml/2006/table">
            <a:tbl>
              <a:tblPr firstRow="1" bandRow="1">
                <a:tableStyleId>{93296810-A885-4BE3-A3E7-6D5BEEA58F35}</a:tableStyleId>
              </a:tblPr>
              <a:tblGrid>
                <a:gridCol w="4163471">
                  <a:extLst>
                    <a:ext uri="{9D8B030D-6E8A-4147-A177-3AD203B41FA5}">
                      <a16:colId xmlns:a16="http://schemas.microsoft.com/office/drawing/2014/main" val="1337843456"/>
                    </a:ext>
                  </a:extLst>
                </a:gridCol>
              </a:tblGrid>
              <a:tr h="266223">
                <a:tc>
                  <a:txBody>
                    <a:bodyPr/>
                    <a:lstStyle/>
                    <a:p>
                      <a:r>
                        <a:rPr lang="en-GB" dirty="0"/>
                        <a:t>Art </a:t>
                      </a:r>
                    </a:p>
                  </a:txBody>
                  <a:tcPr anchor="ctr"/>
                </a:tc>
                <a:extLst>
                  <a:ext uri="{0D108BD9-81ED-4DB2-BD59-A6C34878D82A}">
                    <a16:rowId xmlns:a16="http://schemas.microsoft.com/office/drawing/2014/main" val="1786578608"/>
                  </a:ext>
                </a:extLst>
              </a:tr>
              <a:tr h="884454">
                <a:tc>
                  <a:txBody>
                    <a:bodyPr/>
                    <a:lstStyle/>
                    <a:p>
                      <a:r>
                        <a:rPr lang="en-GB" sz="1400" b="0" dirty="0"/>
                        <a:t>We will be looking at the paintings of John </a:t>
                      </a:r>
                      <a:r>
                        <a:rPr lang="en-GB" sz="1400" b="0" dirty="0" err="1"/>
                        <a:t>Ndambo</a:t>
                      </a:r>
                      <a:r>
                        <a:rPr lang="en-GB" sz="1400" b="0" dirty="0"/>
                        <a:t> and creating our own African-inspired landscape art based on his work.</a:t>
                      </a:r>
                    </a:p>
                  </a:txBody>
                  <a:tcPr/>
                </a:tc>
                <a:extLst>
                  <a:ext uri="{0D108BD9-81ED-4DB2-BD59-A6C34878D82A}">
                    <a16:rowId xmlns:a16="http://schemas.microsoft.com/office/drawing/2014/main" val="2171682978"/>
                  </a:ext>
                </a:extLst>
              </a:tr>
            </a:tbl>
          </a:graphicData>
        </a:graphic>
      </p:graphicFrame>
      <p:graphicFrame>
        <p:nvGraphicFramePr>
          <p:cNvPr id="13" name="Table 12">
            <a:extLst>
              <a:ext uri="{FF2B5EF4-FFF2-40B4-BE49-F238E27FC236}">
                <a16:creationId xmlns:a16="http://schemas.microsoft.com/office/drawing/2014/main" id="{E578EDF0-7EBF-4637-839E-C002CD7B9ED3}"/>
              </a:ext>
            </a:extLst>
          </p:cNvPr>
          <p:cNvGraphicFramePr>
            <a:graphicFrameLocks noGrp="1"/>
          </p:cNvGraphicFramePr>
          <p:nvPr>
            <p:extLst>
              <p:ext uri="{D42A27DB-BD31-4B8C-83A1-F6EECF244321}">
                <p14:modId xmlns:p14="http://schemas.microsoft.com/office/powerpoint/2010/main" val="2512736579"/>
              </p:ext>
            </p:extLst>
          </p:nvPr>
        </p:nvGraphicFramePr>
        <p:xfrm>
          <a:off x="4485032" y="2618959"/>
          <a:ext cx="3665806" cy="1462296"/>
        </p:xfrm>
        <a:graphic>
          <a:graphicData uri="http://schemas.openxmlformats.org/drawingml/2006/table">
            <a:tbl>
              <a:tblPr firstRow="1" bandRow="1">
                <a:tableStyleId>{93296810-A885-4BE3-A3E7-6D5BEEA58F35}</a:tableStyleId>
              </a:tblPr>
              <a:tblGrid>
                <a:gridCol w="3665806">
                  <a:extLst>
                    <a:ext uri="{9D8B030D-6E8A-4147-A177-3AD203B41FA5}">
                      <a16:colId xmlns:a16="http://schemas.microsoft.com/office/drawing/2014/main" val="1337843456"/>
                    </a:ext>
                  </a:extLst>
                </a:gridCol>
              </a:tblGrid>
              <a:tr h="312220">
                <a:tc>
                  <a:txBody>
                    <a:bodyPr/>
                    <a:lstStyle/>
                    <a:p>
                      <a:r>
                        <a:rPr lang="en-GB" dirty="0"/>
                        <a:t>RE</a:t>
                      </a:r>
                    </a:p>
                  </a:txBody>
                  <a:tcPr anchor="ctr"/>
                </a:tc>
                <a:extLst>
                  <a:ext uri="{0D108BD9-81ED-4DB2-BD59-A6C34878D82A}">
                    <a16:rowId xmlns:a16="http://schemas.microsoft.com/office/drawing/2014/main" val="1786578608"/>
                  </a:ext>
                </a:extLst>
              </a:tr>
              <a:tr h="109653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i="0" kern="1200" dirty="0">
                          <a:solidFill>
                            <a:schemeClr val="dk1"/>
                          </a:solidFill>
                          <a:effectLst/>
                          <a:latin typeface="+mn-lt"/>
                          <a:ea typeface="+mn-ea"/>
                          <a:cs typeface="+mn-cs"/>
                        </a:rPr>
                        <a:t>We will be looking at what might be found in a synagogue and why these might be important to Jewish people.  We will also explore what happens at a synagogue as a place of worship.</a:t>
                      </a:r>
                    </a:p>
                  </a:txBody>
                  <a:tcPr/>
                </a:tc>
                <a:extLst>
                  <a:ext uri="{0D108BD9-81ED-4DB2-BD59-A6C34878D82A}">
                    <a16:rowId xmlns:a16="http://schemas.microsoft.com/office/drawing/2014/main" val="2171682978"/>
                  </a:ext>
                </a:extLst>
              </a:tr>
            </a:tbl>
          </a:graphicData>
        </a:graphic>
      </p:graphicFrame>
      <p:graphicFrame>
        <p:nvGraphicFramePr>
          <p:cNvPr id="14" name="Table 13">
            <a:extLst>
              <a:ext uri="{FF2B5EF4-FFF2-40B4-BE49-F238E27FC236}">
                <a16:creationId xmlns:a16="http://schemas.microsoft.com/office/drawing/2014/main" id="{A67AED8A-3D48-48B8-B381-BC6349F0A3F0}"/>
              </a:ext>
            </a:extLst>
          </p:cNvPr>
          <p:cNvGraphicFramePr>
            <a:graphicFrameLocks noGrp="1"/>
          </p:cNvGraphicFramePr>
          <p:nvPr>
            <p:extLst>
              <p:ext uri="{D42A27DB-BD31-4B8C-83A1-F6EECF244321}">
                <p14:modId xmlns:p14="http://schemas.microsoft.com/office/powerpoint/2010/main" val="1561571592"/>
              </p:ext>
            </p:extLst>
          </p:nvPr>
        </p:nvGraphicFramePr>
        <p:xfrm>
          <a:off x="8250348" y="2618958"/>
          <a:ext cx="3740513" cy="1534221"/>
        </p:xfrm>
        <a:graphic>
          <a:graphicData uri="http://schemas.openxmlformats.org/drawingml/2006/table">
            <a:tbl>
              <a:tblPr firstRow="1" bandRow="1">
                <a:tableStyleId>{93296810-A885-4BE3-A3E7-6D5BEEA58F35}</a:tableStyleId>
              </a:tblPr>
              <a:tblGrid>
                <a:gridCol w="3740513">
                  <a:extLst>
                    <a:ext uri="{9D8B030D-6E8A-4147-A177-3AD203B41FA5}">
                      <a16:colId xmlns:a16="http://schemas.microsoft.com/office/drawing/2014/main" val="1337843456"/>
                    </a:ext>
                  </a:extLst>
                </a:gridCol>
              </a:tblGrid>
              <a:tr h="293835">
                <a:tc>
                  <a:txBody>
                    <a:bodyPr/>
                    <a:lstStyle/>
                    <a:p>
                      <a:r>
                        <a:rPr lang="en-GB" dirty="0"/>
                        <a:t>Computing</a:t>
                      </a:r>
                    </a:p>
                  </a:txBody>
                  <a:tcPr anchor="ctr"/>
                </a:tc>
                <a:extLst>
                  <a:ext uri="{0D108BD9-81ED-4DB2-BD59-A6C34878D82A}">
                    <a16:rowId xmlns:a16="http://schemas.microsoft.com/office/drawing/2014/main" val="1786578608"/>
                  </a:ext>
                </a:extLst>
              </a:tr>
              <a:tr h="1168461">
                <a:tc>
                  <a:txBody>
                    <a:bodyPr/>
                    <a:lstStyle/>
                    <a:p>
                      <a:r>
                        <a:rPr lang="en-GB" sz="1400" kern="1200" dirty="0">
                          <a:solidFill>
                            <a:schemeClr val="dk1"/>
                          </a:solidFill>
                          <a:effectLst/>
                          <a:latin typeface="+mn-lt"/>
                          <a:ea typeface="+mn-ea"/>
                          <a:cs typeface="+mn-cs"/>
                        </a:rPr>
                        <a:t>We will be using computers to digitally compose music. We will look at how we can create and edit different layers of sound to compose a song.</a:t>
                      </a:r>
                    </a:p>
                  </a:txBody>
                  <a:tcPr marL="114300" marR="114300" marT="0" marB="0"/>
                </a:tc>
                <a:extLst>
                  <a:ext uri="{0D108BD9-81ED-4DB2-BD59-A6C34878D82A}">
                    <a16:rowId xmlns:a16="http://schemas.microsoft.com/office/drawing/2014/main" val="2171682978"/>
                  </a:ext>
                </a:extLst>
              </a:tr>
            </a:tbl>
          </a:graphicData>
        </a:graphic>
      </p:graphicFrame>
      <p:graphicFrame>
        <p:nvGraphicFramePr>
          <p:cNvPr id="15" name="Table 14">
            <a:extLst>
              <a:ext uri="{FF2B5EF4-FFF2-40B4-BE49-F238E27FC236}">
                <a16:creationId xmlns:a16="http://schemas.microsoft.com/office/drawing/2014/main" id="{513AC508-FC68-42F9-A28F-33BEB6A59376}"/>
              </a:ext>
            </a:extLst>
          </p:cNvPr>
          <p:cNvGraphicFramePr>
            <a:graphicFrameLocks noGrp="1"/>
          </p:cNvGraphicFramePr>
          <p:nvPr>
            <p:extLst>
              <p:ext uri="{D42A27DB-BD31-4B8C-83A1-F6EECF244321}">
                <p14:modId xmlns:p14="http://schemas.microsoft.com/office/powerpoint/2010/main" val="2004561890"/>
              </p:ext>
            </p:extLst>
          </p:nvPr>
        </p:nvGraphicFramePr>
        <p:xfrm>
          <a:off x="4446316" y="4174282"/>
          <a:ext cx="2578150" cy="2590800"/>
        </p:xfrm>
        <a:graphic>
          <a:graphicData uri="http://schemas.openxmlformats.org/drawingml/2006/table">
            <a:tbl>
              <a:tblPr firstRow="1" bandRow="1">
                <a:tableStyleId>{93296810-A885-4BE3-A3E7-6D5BEEA58F35}</a:tableStyleId>
              </a:tblPr>
              <a:tblGrid>
                <a:gridCol w="2578150">
                  <a:extLst>
                    <a:ext uri="{9D8B030D-6E8A-4147-A177-3AD203B41FA5}">
                      <a16:colId xmlns:a16="http://schemas.microsoft.com/office/drawing/2014/main" val="1337843456"/>
                    </a:ext>
                  </a:extLst>
                </a:gridCol>
              </a:tblGrid>
              <a:tr h="142636">
                <a:tc>
                  <a:txBody>
                    <a:bodyPr/>
                    <a:lstStyle/>
                    <a:p>
                      <a:r>
                        <a:rPr lang="en-GB" dirty="0"/>
                        <a:t>PSHE</a:t>
                      </a:r>
                    </a:p>
                  </a:txBody>
                  <a:tcPr anchor="ctr"/>
                </a:tc>
                <a:extLst>
                  <a:ext uri="{0D108BD9-81ED-4DB2-BD59-A6C34878D82A}">
                    <a16:rowId xmlns:a16="http://schemas.microsoft.com/office/drawing/2014/main" val="1786578608"/>
                  </a:ext>
                </a:extLst>
              </a:tr>
              <a:tr h="1849328">
                <a:tc>
                  <a:txBody>
                    <a:bodyPr/>
                    <a:lstStyle/>
                    <a:p>
                      <a:r>
                        <a:rPr lang="en-GB" sz="1400" dirty="0"/>
                        <a:t>We will be exploring dreams and goals. We will be talking about motivation and why this is important to meet a goal. We will be linking this in to our Science work on staying healthy and having fitness goals to motivate us. We will also look at how working together can help motivate us.</a:t>
                      </a:r>
                    </a:p>
                  </a:txBody>
                  <a:tcPr/>
                </a:tc>
                <a:extLst>
                  <a:ext uri="{0D108BD9-81ED-4DB2-BD59-A6C34878D82A}">
                    <a16:rowId xmlns:a16="http://schemas.microsoft.com/office/drawing/2014/main" val="2171682978"/>
                  </a:ext>
                </a:extLst>
              </a:tr>
            </a:tbl>
          </a:graphicData>
        </a:graphic>
      </p:graphicFrame>
      <p:graphicFrame>
        <p:nvGraphicFramePr>
          <p:cNvPr id="16" name="Table 15">
            <a:extLst>
              <a:ext uri="{FF2B5EF4-FFF2-40B4-BE49-F238E27FC236}">
                <a16:creationId xmlns:a16="http://schemas.microsoft.com/office/drawing/2014/main" id="{31C26C41-BF83-4C9A-8B11-EE06B7BFA4C7}"/>
              </a:ext>
            </a:extLst>
          </p:cNvPr>
          <p:cNvGraphicFramePr>
            <a:graphicFrameLocks noGrp="1"/>
          </p:cNvGraphicFramePr>
          <p:nvPr>
            <p:extLst>
              <p:ext uri="{D42A27DB-BD31-4B8C-83A1-F6EECF244321}">
                <p14:modId xmlns:p14="http://schemas.microsoft.com/office/powerpoint/2010/main" val="3570754835"/>
              </p:ext>
            </p:extLst>
          </p:nvPr>
        </p:nvGraphicFramePr>
        <p:xfrm>
          <a:off x="7106177" y="4174282"/>
          <a:ext cx="2288342" cy="2590800"/>
        </p:xfrm>
        <a:graphic>
          <a:graphicData uri="http://schemas.openxmlformats.org/drawingml/2006/table">
            <a:tbl>
              <a:tblPr firstRow="1" bandRow="1">
                <a:tableStyleId>{93296810-A885-4BE3-A3E7-6D5BEEA58F35}</a:tableStyleId>
              </a:tblPr>
              <a:tblGrid>
                <a:gridCol w="2288342">
                  <a:extLst>
                    <a:ext uri="{9D8B030D-6E8A-4147-A177-3AD203B41FA5}">
                      <a16:colId xmlns:a16="http://schemas.microsoft.com/office/drawing/2014/main" val="1337843456"/>
                    </a:ext>
                  </a:extLst>
                </a:gridCol>
              </a:tblGrid>
              <a:tr h="499977">
                <a:tc>
                  <a:txBody>
                    <a:bodyPr/>
                    <a:lstStyle/>
                    <a:p>
                      <a:r>
                        <a:rPr lang="en-GB" dirty="0"/>
                        <a:t>PE</a:t>
                      </a:r>
                    </a:p>
                  </a:txBody>
                  <a:tcPr anchor="ctr"/>
                </a:tc>
                <a:extLst>
                  <a:ext uri="{0D108BD9-81ED-4DB2-BD59-A6C34878D82A}">
                    <a16:rowId xmlns:a16="http://schemas.microsoft.com/office/drawing/2014/main" val="1786578608"/>
                  </a:ext>
                </a:extLst>
              </a:tr>
              <a:tr h="2090823">
                <a:tc>
                  <a:txBody>
                    <a:bodyPr/>
                    <a:lstStyle/>
                    <a:p>
                      <a:r>
                        <a:rPr lang="en-GB" sz="1400" dirty="0"/>
                        <a:t>We will be having our annual swimming sessions, where we will be revisiting water safety as well as developing our swimming skills in a variety of different strokes.</a:t>
                      </a:r>
                    </a:p>
                  </a:txBody>
                  <a:tcPr/>
                </a:tc>
                <a:extLst>
                  <a:ext uri="{0D108BD9-81ED-4DB2-BD59-A6C34878D82A}">
                    <a16:rowId xmlns:a16="http://schemas.microsoft.com/office/drawing/2014/main" val="2171682978"/>
                  </a:ext>
                </a:extLst>
              </a:tr>
            </a:tbl>
          </a:graphicData>
        </a:graphic>
      </p:graphicFrame>
      <p:graphicFrame>
        <p:nvGraphicFramePr>
          <p:cNvPr id="17" name="Table 16">
            <a:extLst>
              <a:ext uri="{FF2B5EF4-FFF2-40B4-BE49-F238E27FC236}">
                <a16:creationId xmlns:a16="http://schemas.microsoft.com/office/drawing/2014/main" id="{CABFC04D-A76D-48FA-9F0A-E6AFBA8AE999}"/>
              </a:ext>
            </a:extLst>
          </p:cNvPr>
          <p:cNvGraphicFramePr>
            <a:graphicFrameLocks noGrp="1"/>
          </p:cNvGraphicFramePr>
          <p:nvPr>
            <p:extLst>
              <p:ext uri="{D42A27DB-BD31-4B8C-83A1-F6EECF244321}">
                <p14:modId xmlns:p14="http://schemas.microsoft.com/office/powerpoint/2010/main" val="530466378"/>
              </p:ext>
            </p:extLst>
          </p:nvPr>
        </p:nvGraphicFramePr>
        <p:xfrm>
          <a:off x="9496926" y="4174283"/>
          <a:ext cx="2493935" cy="2533274"/>
        </p:xfrm>
        <a:graphic>
          <a:graphicData uri="http://schemas.openxmlformats.org/drawingml/2006/table">
            <a:tbl>
              <a:tblPr firstRow="1" bandRow="1">
                <a:tableStyleId>{93296810-A885-4BE3-A3E7-6D5BEEA58F35}</a:tableStyleId>
              </a:tblPr>
              <a:tblGrid>
                <a:gridCol w="2493935">
                  <a:extLst>
                    <a:ext uri="{9D8B030D-6E8A-4147-A177-3AD203B41FA5}">
                      <a16:colId xmlns:a16="http://schemas.microsoft.com/office/drawing/2014/main" val="1337843456"/>
                    </a:ext>
                  </a:extLst>
                </a:gridCol>
              </a:tblGrid>
              <a:tr h="464708">
                <a:tc>
                  <a:txBody>
                    <a:bodyPr/>
                    <a:lstStyle/>
                    <a:p>
                      <a:r>
                        <a:rPr lang="en-GB" dirty="0"/>
                        <a:t>Music</a:t>
                      </a:r>
                    </a:p>
                  </a:txBody>
                  <a:tcPr anchor="ctr"/>
                </a:tc>
                <a:extLst>
                  <a:ext uri="{0D108BD9-81ED-4DB2-BD59-A6C34878D82A}">
                    <a16:rowId xmlns:a16="http://schemas.microsoft.com/office/drawing/2014/main" val="1786578608"/>
                  </a:ext>
                </a:extLst>
              </a:tr>
              <a:tr h="2068566">
                <a:tc>
                  <a:txBody>
                    <a:bodyPr/>
                    <a:lstStyle/>
                    <a:p>
                      <a:r>
                        <a:rPr lang="en-GB" sz="1400" i="0" kern="1200" dirty="0">
                          <a:solidFill>
                            <a:schemeClr val="dk1"/>
                          </a:solidFill>
                          <a:effectLst/>
                          <a:latin typeface="+mn-lt"/>
                          <a:ea typeface="+mn-ea"/>
                          <a:cs typeface="+mn-cs"/>
                        </a:rPr>
                        <a:t>Music will be continuing with Mr Randall and for this this half term, we will be learning to play the ukulele! We will be developing our composing skills by using inspiration from our environment.</a:t>
                      </a:r>
                      <a:endParaRPr lang="en-GB" sz="1400" i="0" dirty="0"/>
                    </a:p>
                  </a:txBody>
                  <a:tcPr/>
                </a:tc>
                <a:extLst>
                  <a:ext uri="{0D108BD9-81ED-4DB2-BD59-A6C34878D82A}">
                    <a16:rowId xmlns:a16="http://schemas.microsoft.com/office/drawing/2014/main" val="2171682978"/>
                  </a:ext>
                </a:extLst>
              </a:tr>
            </a:tbl>
          </a:graphicData>
        </a:graphic>
      </p:graphicFrame>
      <p:pic>
        <p:nvPicPr>
          <p:cNvPr id="2" name="Picture 2" descr="What are the main food groups? - BBC ...">
            <a:extLst>
              <a:ext uri="{FF2B5EF4-FFF2-40B4-BE49-F238E27FC236}">
                <a16:creationId xmlns:a16="http://schemas.microsoft.com/office/drawing/2014/main" id="{4425020B-F5C7-F586-358B-08CB88A92E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22170" y="275670"/>
            <a:ext cx="1055349" cy="10553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47982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6749df9f-eb47-44f2-be0e-f72bd5306b52" xsi:nil="true"/>
    <lcf76f155ced4ddcb4097134ff3c332f xmlns="ea49b8bd-d29e-4d46-aff1-e5ae5b220632">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DB2DFB282FC574797A8C1D9D477840E" ma:contentTypeVersion="12" ma:contentTypeDescription="Create a new document." ma:contentTypeScope="" ma:versionID="ef0bf6a2a14470e3b5e2ad02e30ed154">
  <xsd:schema xmlns:xsd="http://www.w3.org/2001/XMLSchema" xmlns:xs="http://www.w3.org/2001/XMLSchema" xmlns:p="http://schemas.microsoft.com/office/2006/metadata/properties" xmlns:ns2="ea49b8bd-d29e-4d46-aff1-e5ae5b220632" xmlns:ns3="6749df9f-eb47-44f2-be0e-f72bd5306b52" targetNamespace="http://schemas.microsoft.com/office/2006/metadata/properties" ma:root="true" ma:fieldsID="583d56ebc0e15480acd9c1a0f75b7ead" ns2:_="" ns3:_="">
    <xsd:import namespace="ea49b8bd-d29e-4d46-aff1-e5ae5b220632"/>
    <xsd:import namespace="6749df9f-eb47-44f2-be0e-f72bd5306b5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a49b8bd-d29e-4d46-aff1-e5ae5b22063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descriptio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d7f2d8c2-54ac-484e-a02a-080cea7a550d"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749df9f-eb47-44f2-be0e-f72bd5306b52"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7b2e5981-123d-4d1a-a550-8105e8e0e8c4}" ma:internalName="TaxCatchAll" ma:showField="CatchAllData" ma:web="6749df9f-eb47-44f2-be0e-f72bd5306b5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D06EBA1-5A79-4761-A012-E55BEBBD7AB9}">
  <ds:schemaRefs>
    <ds:schemaRef ds:uri="http://schemas.microsoft.com/sharepoint/v3/contenttype/forms"/>
  </ds:schemaRefs>
</ds:datastoreItem>
</file>

<file path=customXml/itemProps2.xml><?xml version="1.0" encoding="utf-8"?>
<ds:datastoreItem xmlns:ds="http://schemas.openxmlformats.org/officeDocument/2006/customXml" ds:itemID="{FD2BC8FF-D64D-430B-B35D-F2C5F72C9672}">
  <ds:schemaRefs>
    <ds:schemaRef ds:uri="http://schemas.microsoft.com/office/2006/documentManagement/types"/>
    <ds:schemaRef ds:uri="http://purl.org/dc/terms/"/>
    <ds:schemaRef ds:uri="http://schemas.microsoft.com/office/2006/metadata/properties"/>
    <ds:schemaRef ds:uri="http://schemas.microsoft.com/office/infopath/2007/PartnerControls"/>
    <ds:schemaRef ds:uri="http://purl.org/dc/elements/1.1/"/>
    <ds:schemaRef ds:uri="http://purl.org/dc/dcmitype/"/>
    <ds:schemaRef ds:uri="6ae68591-fc20-448c-9be0-09cb04b1408e"/>
    <ds:schemaRef ds:uri="http://www.w3.org/XML/1998/namespace"/>
    <ds:schemaRef ds:uri="http://schemas.openxmlformats.org/package/2006/metadata/core-properties"/>
    <ds:schemaRef ds:uri="9788b7d8-3b5c-4b09-8cf8-14acf47762f7"/>
    <ds:schemaRef ds:uri="6749df9f-eb47-44f2-be0e-f72bd5306b52"/>
    <ds:schemaRef ds:uri="ea49b8bd-d29e-4d46-aff1-e5ae5b220632"/>
  </ds:schemaRefs>
</ds:datastoreItem>
</file>

<file path=customXml/itemProps3.xml><?xml version="1.0" encoding="utf-8"?>
<ds:datastoreItem xmlns:ds="http://schemas.openxmlformats.org/officeDocument/2006/customXml" ds:itemID="{626BAEF2-DFA3-4BEB-B739-66A24FA36834}"/>
</file>

<file path=docProps/app.xml><?xml version="1.0" encoding="utf-8"?>
<Properties xmlns="http://schemas.openxmlformats.org/officeDocument/2006/extended-properties" xmlns:vt="http://schemas.openxmlformats.org/officeDocument/2006/docPropsVTypes">
  <TotalTime>1827</TotalTime>
  <Words>472</Words>
  <Application>Microsoft Office PowerPoint</Application>
  <PresentationFormat>Widescreen</PresentationFormat>
  <Paragraphs>23</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Bernard MT Condensed</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Hannah Owen</dc:creator>
  <cp:lastModifiedBy>Dan Cumberland</cp:lastModifiedBy>
  <cp:revision>71</cp:revision>
  <dcterms:created xsi:type="dcterms:W3CDTF">2022-01-07T10:34:56Z</dcterms:created>
  <dcterms:modified xsi:type="dcterms:W3CDTF">2026-01-06T16:42:50Z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0x0101006DB2DFB282FC574797A8C1D9D477840E</vt:lpwstr>
  </property>
  <property fmtid="{D5CDD505-2E9C-101B-9397-08002B2CF9AE}" pid="3" name="MediaServiceImageTags">
    <vt:lpwstr/>
  </property>
  <property fmtid="{D5CDD505-2E9C-101B-9397-08002B2CF9AE}" pid="4" name="xd_ProgID">
    <vt:lpwstr/>
  </property>
  <property fmtid="{D5CDD505-2E9C-101B-9397-08002B2CF9AE}" pid="5" name="_SourceUrl">
    <vt:lpwstr/>
  </property>
  <property fmtid="{D5CDD505-2E9C-101B-9397-08002B2CF9AE}" pid="6" name="_SharedFileIndex">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y fmtid="{D5CDD505-2E9C-101B-9397-08002B2CF9AE}" pid="11" name="xd_Signature">
    <vt:bool>false</vt:bool>
  </property>
</Properties>
</file>