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3678F0-0203-41DB-A812-F85FB3098292}" v="1" dt="2025-09-07T15:44:37.2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5788"/>
  </p:normalViewPr>
  <p:slideViewPr>
    <p:cSldViewPr snapToGrid="0">
      <p:cViewPr>
        <p:scale>
          <a:sx n="100" d="100"/>
          <a:sy n="100" d="100"/>
        </p:scale>
        <p:origin x="-9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njue Lin" userId="13a8517a-009f-4b21-aee7-3ec85330847d" providerId="ADAL" clId="{C83678F0-0203-41DB-A812-F85FB3098292}"/>
    <pc:docChg chg="undo custSel modSld">
      <pc:chgData name="Jinjue Lin" userId="13a8517a-009f-4b21-aee7-3ec85330847d" providerId="ADAL" clId="{C83678F0-0203-41DB-A812-F85FB3098292}" dt="2025-09-07T18:28:07.137" v="1286" actId="20577"/>
      <pc:docMkLst>
        <pc:docMk/>
      </pc:docMkLst>
      <pc:sldChg chg="modSp mod">
        <pc:chgData name="Jinjue Lin" userId="13a8517a-009f-4b21-aee7-3ec85330847d" providerId="ADAL" clId="{C83678F0-0203-41DB-A812-F85FB3098292}" dt="2025-09-07T18:28:07.137" v="1286" actId="20577"/>
        <pc:sldMkLst>
          <pc:docMk/>
          <pc:sldMk cId="3514798268" sldId="256"/>
        </pc:sldMkLst>
        <pc:spChg chg="mod">
          <ac:chgData name="Jinjue Lin" userId="13a8517a-009f-4b21-aee7-3ec85330847d" providerId="ADAL" clId="{C83678F0-0203-41DB-A812-F85FB3098292}" dt="2025-09-07T15:44:37.207" v="10" actId="2711"/>
          <ac:spMkLst>
            <pc:docMk/>
            <pc:sldMk cId="3514798268" sldId="256"/>
            <ac:spMk id="4" creationId="{27D964CA-FAD4-40D5-8A19-F7B4BB4823E1}"/>
          </ac:spMkLst>
        </pc:spChg>
        <pc:graphicFrameChg chg="mod modGraphic">
          <ac:chgData name="Jinjue Lin" userId="13a8517a-009f-4b21-aee7-3ec85330847d" providerId="ADAL" clId="{C83678F0-0203-41DB-A812-F85FB3098292}" dt="2025-09-07T18:25:36.199" v="1128" actId="20577"/>
          <ac:graphicFrameMkLst>
            <pc:docMk/>
            <pc:sldMk cId="3514798268" sldId="256"/>
            <ac:graphicFrameMk id="5" creationId="{FA8CF3AC-CD02-44AC-BB62-4E92093EB6ED}"/>
          </ac:graphicFrameMkLst>
        </pc:graphicFrameChg>
        <pc:graphicFrameChg chg="modGraphic">
          <ac:chgData name="Jinjue Lin" userId="13a8517a-009f-4b21-aee7-3ec85330847d" providerId="ADAL" clId="{C83678F0-0203-41DB-A812-F85FB3098292}" dt="2025-09-07T18:28:07.137" v="1286" actId="20577"/>
          <ac:graphicFrameMkLst>
            <pc:docMk/>
            <pc:sldMk cId="3514798268" sldId="256"/>
            <ac:graphicFrameMk id="8" creationId="{29206755-AFEA-4C39-969A-3A80F2EEC01F}"/>
          </ac:graphicFrameMkLst>
        </pc:graphicFrameChg>
        <pc:graphicFrameChg chg="mod modGraphic">
          <ac:chgData name="Jinjue Lin" userId="13a8517a-009f-4b21-aee7-3ec85330847d" providerId="ADAL" clId="{C83678F0-0203-41DB-A812-F85FB3098292}" dt="2025-09-07T18:10:06.754" v="33" actId="403"/>
          <ac:graphicFrameMkLst>
            <pc:docMk/>
            <pc:sldMk cId="3514798268" sldId="256"/>
            <ac:graphicFrameMk id="9" creationId="{144B4083-B2DA-4CA1-AEF1-973FE94A42AE}"/>
          </ac:graphicFrameMkLst>
        </pc:graphicFrameChg>
        <pc:graphicFrameChg chg="mod modGraphic">
          <ac:chgData name="Jinjue Lin" userId="13a8517a-009f-4b21-aee7-3ec85330847d" providerId="ADAL" clId="{C83678F0-0203-41DB-A812-F85FB3098292}" dt="2025-09-07T18:21:53.857" v="943" actId="20577"/>
          <ac:graphicFrameMkLst>
            <pc:docMk/>
            <pc:sldMk cId="3514798268" sldId="256"/>
            <ac:graphicFrameMk id="10" creationId="{F6BF2F47-F5A6-44A7-89DF-6F32BA1D053C}"/>
          </ac:graphicFrameMkLst>
        </pc:graphicFrameChg>
        <pc:graphicFrameChg chg="mod modGraphic">
          <ac:chgData name="Jinjue Lin" userId="13a8517a-009f-4b21-aee7-3ec85330847d" providerId="ADAL" clId="{C83678F0-0203-41DB-A812-F85FB3098292}" dt="2025-09-07T18:09:59.001" v="31" actId="403"/>
          <ac:graphicFrameMkLst>
            <pc:docMk/>
            <pc:sldMk cId="3514798268" sldId="256"/>
            <ac:graphicFrameMk id="12" creationId="{0631405A-09BD-40D8-B190-EC27D20D8371}"/>
          </ac:graphicFrameMkLst>
        </pc:graphicFrameChg>
        <pc:graphicFrameChg chg="mod modGraphic">
          <ac:chgData name="Jinjue Lin" userId="13a8517a-009f-4b21-aee7-3ec85330847d" providerId="ADAL" clId="{C83678F0-0203-41DB-A812-F85FB3098292}" dt="2025-09-07T18:11:52.171" v="62" actId="1035"/>
          <ac:graphicFrameMkLst>
            <pc:docMk/>
            <pc:sldMk cId="3514798268" sldId="256"/>
            <ac:graphicFrameMk id="13" creationId="{E578EDF0-7EBF-4637-839E-C002CD7B9ED3}"/>
          </ac:graphicFrameMkLst>
        </pc:graphicFrameChg>
        <pc:graphicFrameChg chg="mod modGraphic">
          <ac:chgData name="Jinjue Lin" userId="13a8517a-009f-4b21-aee7-3ec85330847d" providerId="ADAL" clId="{C83678F0-0203-41DB-A812-F85FB3098292}" dt="2025-09-07T18:23:48.711" v="1062" actId="1076"/>
          <ac:graphicFrameMkLst>
            <pc:docMk/>
            <pc:sldMk cId="3514798268" sldId="256"/>
            <ac:graphicFrameMk id="14" creationId="{A67AED8A-3D48-48B8-B381-BC6349F0A3F0}"/>
          </ac:graphicFrameMkLst>
        </pc:graphicFrameChg>
        <pc:graphicFrameChg chg="mod modGraphic">
          <ac:chgData name="Jinjue Lin" userId="13a8517a-009f-4b21-aee7-3ec85330847d" providerId="ADAL" clId="{C83678F0-0203-41DB-A812-F85FB3098292}" dt="2025-09-07T18:23:55.672" v="1064" actId="14100"/>
          <ac:graphicFrameMkLst>
            <pc:docMk/>
            <pc:sldMk cId="3514798268" sldId="256"/>
            <ac:graphicFrameMk id="15" creationId="{513AC508-FC68-42F9-A28F-33BEB6A59376}"/>
          </ac:graphicFrameMkLst>
        </pc:graphicFrameChg>
        <pc:graphicFrameChg chg="mod modGraphic">
          <ac:chgData name="Jinjue Lin" userId="13a8517a-009f-4b21-aee7-3ec85330847d" providerId="ADAL" clId="{C83678F0-0203-41DB-A812-F85FB3098292}" dt="2025-09-07T18:13:15.918" v="83" actId="14100"/>
          <ac:graphicFrameMkLst>
            <pc:docMk/>
            <pc:sldMk cId="3514798268" sldId="256"/>
            <ac:graphicFrameMk id="16" creationId="{31C26C41-BF83-4C9A-8B11-EE06B7BFA4C7}"/>
          </ac:graphicFrameMkLst>
        </pc:graphicFrameChg>
        <pc:graphicFrameChg chg="mod modGraphic">
          <ac:chgData name="Jinjue Lin" userId="13a8517a-009f-4b21-aee7-3ec85330847d" providerId="ADAL" clId="{C83678F0-0203-41DB-A812-F85FB3098292}" dt="2025-09-07T18:23:51.974" v="1063" actId="1076"/>
          <ac:graphicFrameMkLst>
            <pc:docMk/>
            <pc:sldMk cId="3514798268" sldId="256"/>
            <ac:graphicFrameMk id="18" creationId="{0C72E488-66D1-4F8C-BC5E-D49BC2011FC1}"/>
          </ac:graphicFrameMkLst>
        </pc:graphicFrameChg>
        <pc:graphicFrameChg chg="mod modGraphic">
          <ac:chgData name="Jinjue Lin" userId="13a8517a-009f-4b21-aee7-3ec85330847d" providerId="ADAL" clId="{C83678F0-0203-41DB-A812-F85FB3098292}" dt="2025-09-07T18:22:58.719" v="1027" actId="20577"/>
          <ac:graphicFrameMkLst>
            <pc:docMk/>
            <pc:sldMk cId="3514798268" sldId="256"/>
            <ac:graphicFrameMk id="19" creationId="{614B8E49-FF1B-4C0F-A659-326E9F34802C}"/>
          </ac:graphicFrameMkLst>
        </pc:graphicFrameChg>
        <pc:graphicFrameChg chg="mod modGraphic">
          <ac:chgData name="Jinjue Lin" userId="13a8517a-009f-4b21-aee7-3ec85330847d" providerId="ADAL" clId="{C83678F0-0203-41DB-A812-F85FB3098292}" dt="2025-09-07T18:22:19.943" v="967" actId="20577"/>
          <ac:graphicFrameMkLst>
            <pc:docMk/>
            <pc:sldMk cId="3514798268" sldId="256"/>
            <ac:graphicFrameMk id="20" creationId="{71600C2F-EC17-4378-B5AB-FE9E381046E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5B3B59-B088-4313-A11A-70658AFC885E}" type="datetimeFigureOut">
              <a:rPr lang="en-GB" smtClean="0"/>
              <a:t>07/09/2025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1B8671-C9AC-4303-B47F-1F5756C34541}" type="slidenum">
              <a:rPr lang="en-GB" smtClean="0"/>
              <a:t>‹#›</a:t>
            </a:fld>
            <a:endParaRPr lang="en-GB"/>
          </a:p>
        </p:txBody>
      </p:sp>
    </p:spTree>
    <p:extLst>
      <p:ext uri="{BB962C8B-B14F-4D97-AF65-F5344CB8AC3E}">
        <p14:creationId xmlns:p14="http://schemas.microsoft.com/office/powerpoint/2010/main" val="47056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C1B8671-C9AC-4303-B47F-1F5756C34541}" type="slidenum">
              <a:rPr lang="en-GB" smtClean="0"/>
              <a:t>1</a:t>
            </a:fld>
            <a:endParaRPr lang="en-GB"/>
          </a:p>
        </p:txBody>
      </p:sp>
    </p:spTree>
    <p:extLst>
      <p:ext uri="{BB962C8B-B14F-4D97-AF65-F5344CB8AC3E}">
        <p14:creationId xmlns:p14="http://schemas.microsoft.com/office/powerpoint/2010/main" val="2615873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92BDB-127D-4CCA-95DC-5BF7D55E98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66BEEE5-E26D-4F98-AF9F-CD9983C4BC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C04C868-5A9F-4832-8EC9-0090E65335C9}"/>
              </a:ext>
            </a:extLst>
          </p:cNvPr>
          <p:cNvSpPr>
            <a:spLocks noGrp="1"/>
          </p:cNvSpPr>
          <p:nvPr>
            <p:ph type="dt" sz="half" idx="10"/>
          </p:nvPr>
        </p:nvSpPr>
        <p:spPr/>
        <p:txBody>
          <a:bodyPr/>
          <a:lstStyle/>
          <a:p>
            <a:fld id="{A4FD02C9-3D8C-4CD4-BD60-FDCD58772382}" type="datetimeFigureOut">
              <a:rPr lang="en-GB" smtClean="0"/>
              <a:t>07/09/2025</a:t>
            </a:fld>
            <a:endParaRPr lang="en-GB"/>
          </a:p>
        </p:txBody>
      </p:sp>
      <p:sp>
        <p:nvSpPr>
          <p:cNvPr id="5" name="Footer Placeholder 4">
            <a:extLst>
              <a:ext uri="{FF2B5EF4-FFF2-40B4-BE49-F238E27FC236}">
                <a16:creationId xmlns:a16="http://schemas.microsoft.com/office/drawing/2014/main" id="{76CE74FE-5747-4A85-8CF6-46F786F1DF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A32454-C9E3-45E1-86BD-C105405943A5}"/>
              </a:ext>
            </a:extLst>
          </p:cNvPr>
          <p:cNvSpPr>
            <a:spLocks noGrp="1"/>
          </p:cNvSpPr>
          <p:nvPr>
            <p:ph type="sldNum" sz="quarter" idx="12"/>
          </p:nvPr>
        </p:nvSpPr>
        <p:spPr/>
        <p:txBody>
          <a:bodyPr/>
          <a:lstStyle/>
          <a:p>
            <a:fld id="{4D7EDC97-8A51-4447-AC82-4CB2BBC37F54}" type="slidenum">
              <a:rPr lang="en-GB" smtClean="0"/>
              <a:t>‹#›</a:t>
            </a:fld>
            <a:endParaRPr lang="en-GB"/>
          </a:p>
        </p:txBody>
      </p:sp>
    </p:spTree>
    <p:extLst>
      <p:ext uri="{BB962C8B-B14F-4D97-AF65-F5344CB8AC3E}">
        <p14:creationId xmlns:p14="http://schemas.microsoft.com/office/powerpoint/2010/main" val="2309764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2B08-E0D7-4AE1-9B59-477BACCA96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DBB42F-87C0-4F52-BBA7-1DDF53F39D8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F3FF57-D74D-4B1B-A7BB-14431C15437E}"/>
              </a:ext>
            </a:extLst>
          </p:cNvPr>
          <p:cNvSpPr>
            <a:spLocks noGrp="1"/>
          </p:cNvSpPr>
          <p:nvPr>
            <p:ph type="dt" sz="half" idx="10"/>
          </p:nvPr>
        </p:nvSpPr>
        <p:spPr/>
        <p:txBody>
          <a:bodyPr/>
          <a:lstStyle/>
          <a:p>
            <a:fld id="{A4FD02C9-3D8C-4CD4-BD60-FDCD58772382}" type="datetimeFigureOut">
              <a:rPr lang="en-GB" smtClean="0"/>
              <a:t>07/09/2025</a:t>
            </a:fld>
            <a:endParaRPr lang="en-GB"/>
          </a:p>
        </p:txBody>
      </p:sp>
      <p:sp>
        <p:nvSpPr>
          <p:cNvPr id="5" name="Footer Placeholder 4">
            <a:extLst>
              <a:ext uri="{FF2B5EF4-FFF2-40B4-BE49-F238E27FC236}">
                <a16:creationId xmlns:a16="http://schemas.microsoft.com/office/drawing/2014/main" id="{3903CB4D-3811-419D-ABD2-D2F5BB2474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932993-B291-45C1-A4C9-7D9668FB608A}"/>
              </a:ext>
            </a:extLst>
          </p:cNvPr>
          <p:cNvSpPr>
            <a:spLocks noGrp="1"/>
          </p:cNvSpPr>
          <p:nvPr>
            <p:ph type="sldNum" sz="quarter" idx="12"/>
          </p:nvPr>
        </p:nvSpPr>
        <p:spPr/>
        <p:txBody>
          <a:bodyPr/>
          <a:lstStyle/>
          <a:p>
            <a:fld id="{4D7EDC97-8A51-4447-AC82-4CB2BBC37F54}" type="slidenum">
              <a:rPr lang="en-GB" smtClean="0"/>
              <a:t>‹#›</a:t>
            </a:fld>
            <a:endParaRPr lang="en-GB"/>
          </a:p>
        </p:txBody>
      </p:sp>
    </p:spTree>
    <p:extLst>
      <p:ext uri="{BB962C8B-B14F-4D97-AF65-F5344CB8AC3E}">
        <p14:creationId xmlns:p14="http://schemas.microsoft.com/office/powerpoint/2010/main" val="2902361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A3EFB-8FA0-4096-829B-E9B8E9993D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7AD2943-FC3C-4234-A0E6-8112740CB8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906F23D-7E1A-4584-A2F8-F3300F694528}"/>
              </a:ext>
            </a:extLst>
          </p:cNvPr>
          <p:cNvSpPr>
            <a:spLocks noGrp="1"/>
          </p:cNvSpPr>
          <p:nvPr>
            <p:ph type="dt" sz="half" idx="10"/>
          </p:nvPr>
        </p:nvSpPr>
        <p:spPr/>
        <p:txBody>
          <a:bodyPr/>
          <a:lstStyle/>
          <a:p>
            <a:fld id="{A4FD02C9-3D8C-4CD4-BD60-FDCD58772382}" type="datetimeFigureOut">
              <a:rPr lang="en-GB" smtClean="0"/>
              <a:t>07/09/2025</a:t>
            </a:fld>
            <a:endParaRPr lang="en-GB"/>
          </a:p>
        </p:txBody>
      </p:sp>
      <p:sp>
        <p:nvSpPr>
          <p:cNvPr id="5" name="Footer Placeholder 4">
            <a:extLst>
              <a:ext uri="{FF2B5EF4-FFF2-40B4-BE49-F238E27FC236}">
                <a16:creationId xmlns:a16="http://schemas.microsoft.com/office/drawing/2014/main" id="{5A5348FA-DC5D-4DC0-8E3E-5FD3F717E0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2FF58F-F166-431D-A4F4-82C645B4979F}"/>
              </a:ext>
            </a:extLst>
          </p:cNvPr>
          <p:cNvSpPr>
            <a:spLocks noGrp="1"/>
          </p:cNvSpPr>
          <p:nvPr>
            <p:ph type="sldNum" sz="quarter" idx="12"/>
          </p:nvPr>
        </p:nvSpPr>
        <p:spPr/>
        <p:txBody>
          <a:bodyPr/>
          <a:lstStyle/>
          <a:p>
            <a:fld id="{4D7EDC97-8A51-4447-AC82-4CB2BBC37F54}" type="slidenum">
              <a:rPr lang="en-GB" smtClean="0"/>
              <a:t>‹#›</a:t>
            </a:fld>
            <a:endParaRPr lang="en-GB"/>
          </a:p>
        </p:txBody>
      </p:sp>
    </p:spTree>
    <p:extLst>
      <p:ext uri="{BB962C8B-B14F-4D97-AF65-F5344CB8AC3E}">
        <p14:creationId xmlns:p14="http://schemas.microsoft.com/office/powerpoint/2010/main" val="3559419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23C80-B963-4AE7-AA61-675C1F8A79E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735D092-9AA3-4196-B6D7-6540DBFF6DB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5088759-300B-4ACD-A29F-212F0BA62D1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AB9F387-0E02-47D4-83D2-21B12DBE5B61}"/>
              </a:ext>
            </a:extLst>
          </p:cNvPr>
          <p:cNvSpPr>
            <a:spLocks noGrp="1"/>
          </p:cNvSpPr>
          <p:nvPr>
            <p:ph type="dt" sz="half" idx="10"/>
          </p:nvPr>
        </p:nvSpPr>
        <p:spPr/>
        <p:txBody>
          <a:bodyPr/>
          <a:lstStyle/>
          <a:p>
            <a:fld id="{A4FD02C9-3D8C-4CD4-BD60-FDCD58772382}" type="datetimeFigureOut">
              <a:rPr lang="en-GB" smtClean="0"/>
              <a:t>07/09/2025</a:t>
            </a:fld>
            <a:endParaRPr lang="en-GB"/>
          </a:p>
        </p:txBody>
      </p:sp>
      <p:sp>
        <p:nvSpPr>
          <p:cNvPr id="6" name="Footer Placeholder 5">
            <a:extLst>
              <a:ext uri="{FF2B5EF4-FFF2-40B4-BE49-F238E27FC236}">
                <a16:creationId xmlns:a16="http://schemas.microsoft.com/office/drawing/2014/main" id="{1098C58C-B841-403C-8AEB-C533B15293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312059-00A5-4BB5-89CF-12B0859B89D1}"/>
              </a:ext>
            </a:extLst>
          </p:cNvPr>
          <p:cNvSpPr>
            <a:spLocks noGrp="1"/>
          </p:cNvSpPr>
          <p:nvPr>
            <p:ph type="sldNum" sz="quarter" idx="12"/>
          </p:nvPr>
        </p:nvSpPr>
        <p:spPr/>
        <p:txBody>
          <a:bodyPr/>
          <a:lstStyle/>
          <a:p>
            <a:fld id="{4D7EDC97-8A51-4447-AC82-4CB2BBC37F54}" type="slidenum">
              <a:rPr lang="en-GB" smtClean="0"/>
              <a:t>‹#›</a:t>
            </a:fld>
            <a:endParaRPr lang="en-GB"/>
          </a:p>
        </p:txBody>
      </p:sp>
    </p:spTree>
    <p:extLst>
      <p:ext uri="{BB962C8B-B14F-4D97-AF65-F5344CB8AC3E}">
        <p14:creationId xmlns:p14="http://schemas.microsoft.com/office/powerpoint/2010/main" val="2820841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C1B50-03BC-44FD-BD99-CBC85C5B2E2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BD8C12-9510-4C93-A6D7-89291E1234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0DCFA1A-A14B-46BC-8DC1-1ADF67AAA2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BF0272E-BE53-4DF4-B1A7-EA53263C4D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C128BC9-5650-4494-8762-7193D190234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1F4346B-907A-4D4F-A079-18AD41928F14}"/>
              </a:ext>
            </a:extLst>
          </p:cNvPr>
          <p:cNvSpPr>
            <a:spLocks noGrp="1"/>
          </p:cNvSpPr>
          <p:nvPr>
            <p:ph type="dt" sz="half" idx="10"/>
          </p:nvPr>
        </p:nvSpPr>
        <p:spPr/>
        <p:txBody>
          <a:bodyPr/>
          <a:lstStyle/>
          <a:p>
            <a:fld id="{A4FD02C9-3D8C-4CD4-BD60-FDCD58772382}" type="datetimeFigureOut">
              <a:rPr lang="en-GB" smtClean="0"/>
              <a:t>07/09/2025</a:t>
            </a:fld>
            <a:endParaRPr lang="en-GB"/>
          </a:p>
        </p:txBody>
      </p:sp>
      <p:sp>
        <p:nvSpPr>
          <p:cNvPr id="8" name="Footer Placeholder 7">
            <a:extLst>
              <a:ext uri="{FF2B5EF4-FFF2-40B4-BE49-F238E27FC236}">
                <a16:creationId xmlns:a16="http://schemas.microsoft.com/office/drawing/2014/main" id="{38293722-1DBA-49AF-85F9-6B69D71625E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A5977FC-B443-4E2E-BB14-22709E3A7910}"/>
              </a:ext>
            </a:extLst>
          </p:cNvPr>
          <p:cNvSpPr>
            <a:spLocks noGrp="1"/>
          </p:cNvSpPr>
          <p:nvPr>
            <p:ph type="sldNum" sz="quarter" idx="12"/>
          </p:nvPr>
        </p:nvSpPr>
        <p:spPr/>
        <p:txBody>
          <a:bodyPr/>
          <a:lstStyle/>
          <a:p>
            <a:fld id="{4D7EDC97-8A51-4447-AC82-4CB2BBC37F54}" type="slidenum">
              <a:rPr lang="en-GB" smtClean="0"/>
              <a:t>‹#›</a:t>
            </a:fld>
            <a:endParaRPr lang="en-GB"/>
          </a:p>
        </p:txBody>
      </p:sp>
    </p:spTree>
    <p:extLst>
      <p:ext uri="{BB962C8B-B14F-4D97-AF65-F5344CB8AC3E}">
        <p14:creationId xmlns:p14="http://schemas.microsoft.com/office/powerpoint/2010/main" val="3186244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24B08-D3D8-4B32-AF10-094252D9FA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0E52E7F-3D00-4E33-9DD3-04CC186250A7}"/>
              </a:ext>
            </a:extLst>
          </p:cNvPr>
          <p:cNvSpPr>
            <a:spLocks noGrp="1"/>
          </p:cNvSpPr>
          <p:nvPr>
            <p:ph type="dt" sz="half" idx="10"/>
          </p:nvPr>
        </p:nvSpPr>
        <p:spPr/>
        <p:txBody>
          <a:bodyPr/>
          <a:lstStyle/>
          <a:p>
            <a:fld id="{A4FD02C9-3D8C-4CD4-BD60-FDCD58772382}" type="datetimeFigureOut">
              <a:rPr lang="en-GB" smtClean="0"/>
              <a:t>07/09/2025</a:t>
            </a:fld>
            <a:endParaRPr lang="en-GB"/>
          </a:p>
        </p:txBody>
      </p:sp>
      <p:sp>
        <p:nvSpPr>
          <p:cNvPr id="4" name="Footer Placeholder 3">
            <a:extLst>
              <a:ext uri="{FF2B5EF4-FFF2-40B4-BE49-F238E27FC236}">
                <a16:creationId xmlns:a16="http://schemas.microsoft.com/office/drawing/2014/main" id="{2AAAB1F9-8A14-4F32-A588-1817B459883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A96E3E9-4F96-461B-AB20-D0817029B477}"/>
              </a:ext>
            </a:extLst>
          </p:cNvPr>
          <p:cNvSpPr>
            <a:spLocks noGrp="1"/>
          </p:cNvSpPr>
          <p:nvPr>
            <p:ph type="sldNum" sz="quarter" idx="12"/>
          </p:nvPr>
        </p:nvSpPr>
        <p:spPr/>
        <p:txBody>
          <a:bodyPr/>
          <a:lstStyle/>
          <a:p>
            <a:fld id="{4D7EDC97-8A51-4447-AC82-4CB2BBC37F54}" type="slidenum">
              <a:rPr lang="en-GB" smtClean="0"/>
              <a:t>‹#›</a:t>
            </a:fld>
            <a:endParaRPr lang="en-GB"/>
          </a:p>
        </p:txBody>
      </p:sp>
    </p:spTree>
    <p:extLst>
      <p:ext uri="{BB962C8B-B14F-4D97-AF65-F5344CB8AC3E}">
        <p14:creationId xmlns:p14="http://schemas.microsoft.com/office/powerpoint/2010/main" val="1889672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853B75-5EDD-4B30-8349-4EB1D5225B79}"/>
              </a:ext>
            </a:extLst>
          </p:cNvPr>
          <p:cNvSpPr>
            <a:spLocks noGrp="1"/>
          </p:cNvSpPr>
          <p:nvPr>
            <p:ph type="dt" sz="half" idx="10"/>
          </p:nvPr>
        </p:nvSpPr>
        <p:spPr/>
        <p:txBody>
          <a:bodyPr/>
          <a:lstStyle/>
          <a:p>
            <a:fld id="{A4FD02C9-3D8C-4CD4-BD60-FDCD58772382}" type="datetimeFigureOut">
              <a:rPr lang="en-GB" smtClean="0"/>
              <a:t>07/09/2025</a:t>
            </a:fld>
            <a:endParaRPr lang="en-GB"/>
          </a:p>
        </p:txBody>
      </p:sp>
      <p:sp>
        <p:nvSpPr>
          <p:cNvPr id="3" name="Footer Placeholder 2">
            <a:extLst>
              <a:ext uri="{FF2B5EF4-FFF2-40B4-BE49-F238E27FC236}">
                <a16:creationId xmlns:a16="http://schemas.microsoft.com/office/drawing/2014/main" id="{01CA0B36-0FBC-4B63-99C5-0E48D9FD620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C0E4803-EF21-4799-8196-EBFA1E523DDC}"/>
              </a:ext>
            </a:extLst>
          </p:cNvPr>
          <p:cNvSpPr>
            <a:spLocks noGrp="1"/>
          </p:cNvSpPr>
          <p:nvPr>
            <p:ph type="sldNum" sz="quarter" idx="12"/>
          </p:nvPr>
        </p:nvSpPr>
        <p:spPr/>
        <p:txBody>
          <a:bodyPr/>
          <a:lstStyle/>
          <a:p>
            <a:fld id="{4D7EDC97-8A51-4447-AC82-4CB2BBC37F54}" type="slidenum">
              <a:rPr lang="en-GB" smtClean="0"/>
              <a:t>‹#›</a:t>
            </a:fld>
            <a:endParaRPr lang="en-GB"/>
          </a:p>
        </p:txBody>
      </p:sp>
    </p:spTree>
    <p:extLst>
      <p:ext uri="{BB962C8B-B14F-4D97-AF65-F5344CB8AC3E}">
        <p14:creationId xmlns:p14="http://schemas.microsoft.com/office/powerpoint/2010/main" val="1953125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C74CC-A74A-4C02-ABC9-5E28B7CDB4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07D96AD-68F2-44F7-9865-31D2F545B0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80BA6F5-BA26-4919-AA5F-BC6A456B94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A714485-B2C7-48A3-9C87-31D6C6E1396E}"/>
              </a:ext>
            </a:extLst>
          </p:cNvPr>
          <p:cNvSpPr>
            <a:spLocks noGrp="1"/>
          </p:cNvSpPr>
          <p:nvPr>
            <p:ph type="dt" sz="half" idx="10"/>
          </p:nvPr>
        </p:nvSpPr>
        <p:spPr/>
        <p:txBody>
          <a:bodyPr/>
          <a:lstStyle/>
          <a:p>
            <a:fld id="{A4FD02C9-3D8C-4CD4-BD60-FDCD58772382}" type="datetimeFigureOut">
              <a:rPr lang="en-GB" smtClean="0"/>
              <a:t>07/09/2025</a:t>
            </a:fld>
            <a:endParaRPr lang="en-GB"/>
          </a:p>
        </p:txBody>
      </p:sp>
      <p:sp>
        <p:nvSpPr>
          <p:cNvPr id="6" name="Footer Placeholder 5">
            <a:extLst>
              <a:ext uri="{FF2B5EF4-FFF2-40B4-BE49-F238E27FC236}">
                <a16:creationId xmlns:a16="http://schemas.microsoft.com/office/drawing/2014/main" id="{5D095F3C-F093-43F1-9A7D-82E0853CC2F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6C612F-E072-40E6-AB35-157EFF982C88}"/>
              </a:ext>
            </a:extLst>
          </p:cNvPr>
          <p:cNvSpPr>
            <a:spLocks noGrp="1"/>
          </p:cNvSpPr>
          <p:nvPr>
            <p:ph type="sldNum" sz="quarter" idx="12"/>
          </p:nvPr>
        </p:nvSpPr>
        <p:spPr/>
        <p:txBody>
          <a:bodyPr/>
          <a:lstStyle/>
          <a:p>
            <a:fld id="{4D7EDC97-8A51-4447-AC82-4CB2BBC37F54}" type="slidenum">
              <a:rPr lang="en-GB" smtClean="0"/>
              <a:t>‹#›</a:t>
            </a:fld>
            <a:endParaRPr lang="en-GB"/>
          </a:p>
        </p:txBody>
      </p:sp>
    </p:spTree>
    <p:extLst>
      <p:ext uri="{BB962C8B-B14F-4D97-AF65-F5344CB8AC3E}">
        <p14:creationId xmlns:p14="http://schemas.microsoft.com/office/powerpoint/2010/main" val="175240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13637-0112-4ECA-9272-004FEC53C0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F2AD555-B292-4367-858D-EDFA903C30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6857DB4-CFA4-4E16-A9E1-FE55ADB93F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A91B896-FCF5-4C21-8C8D-78CC0700C219}"/>
              </a:ext>
            </a:extLst>
          </p:cNvPr>
          <p:cNvSpPr>
            <a:spLocks noGrp="1"/>
          </p:cNvSpPr>
          <p:nvPr>
            <p:ph type="dt" sz="half" idx="10"/>
          </p:nvPr>
        </p:nvSpPr>
        <p:spPr/>
        <p:txBody>
          <a:bodyPr/>
          <a:lstStyle/>
          <a:p>
            <a:fld id="{A4FD02C9-3D8C-4CD4-BD60-FDCD58772382}" type="datetimeFigureOut">
              <a:rPr lang="en-GB" smtClean="0"/>
              <a:t>07/09/2025</a:t>
            </a:fld>
            <a:endParaRPr lang="en-GB"/>
          </a:p>
        </p:txBody>
      </p:sp>
      <p:sp>
        <p:nvSpPr>
          <p:cNvPr id="6" name="Footer Placeholder 5">
            <a:extLst>
              <a:ext uri="{FF2B5EF4-FFF2-40B4-BE49-F238E27FC236}">
                <a16:creationId xmlns:a16="http://schemas.microsoft.com/office/drawing/2014/main" id="{1B52DC7F-833E-4D64-A92E-F4E9B1C86F4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69F5B7E-34B6-41B6-BBC5-7467C2909B83}"/>
              </a:ext>
            </a:extLst>
          </p:cNvPr>
          <p:cNvSpPr>
            <a:spLocks noGrp="1"/>
          </p:cNvSpPr>
          <p:nvPr>
            <p:ph type="sldNum" sz="quarter" idx="12"/>
          </p:nvPr>
        </p:nvSpPr>
        <p:spPr/>
        <p:txBody>
          <a:bodyPr/>
          <a:lstStyle/>
          <a:p>
            <a:fld id="{4D7EDC97-8A51-4447-AC82-4CB2BBC37F54}" type="slidenum">
              <a:rPr lang="en-GB" smtClean="0"/>
              <a:t>‹#›</a:t>
            </a:fld>
            <a:endParaRPr lang="en-GB"/>
          </a:p>
        </p:txBody>
      </p:sp>
    </p:spTree>
    <p:extLst>
      <p:ext uri="{BB962C8B-B14F-4D97-AF65-F5344CB8AC3E}">
        <p14:creationId xmlns:p14="http://schemas.microsoft.com/office/powerpoint/2010/main" val="3477663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3220-CD31-4605-8DA6-5A7A4AFCA33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F4F2523-5B21-4F61-8ACE-C7C33A1FED4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59F439-93DA-4DED-9E3C-40A7A9F7FE2B}"/>
              </a:ext>
            </a:extLst>
          </p:cNvPr>
          <p:cNvSpPr>
            <a:spLocks noGrp="1"/>
          </p:cNvSpPr>
          <p:nvPr>
            <p:ph type="dt" sz="half" idx="10"/>
          </p:nvPr>
        </p:nvSpPr>
        <p:spPr/>
        <p:txBody>
          <a:bodyPr/>
          <a:lstStyle/>
          <a:p>
            <a:fld id="{A4FD02C9-3D8C-4CD4-BD60-FDCD58772382}" type="datetimeFigureOut">
              <a:rPr lang="en-GB" smtClean="0"/>
              <a:t>07/09/2025</a:t>
            </a:fld>
            <a:endParaRPr lang="en-GB"/>
          </a:p>
        </p:txBody>
      </p:sp>
      <p:sp>
        <p:nvSpPr>
          <p:cNvPr id="5" name="Footer Placeholder 4">
            <a:extLst>
              <a:ext uri="{FF2B5EF4-FFF2-40B4-BE49-F238E27FC236}">
                <a16:creationId xmlns:a16="http://schemas.microsoft.com/office/drawing/2014/main" id="{0219C8FF-EB98-4E3F-9007-BE9074CBC4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A530AC-E94C-47D3-AC85-CAB823600F89}"/>
              </a:ext>
            </a:extLst>
          </p:cNvPr>
          <p:cNvSpPr>
            <a:spLocks noGrp="1"/>
          </p:cNvSpPr>
          <p:nvPr>
            <p:ph type="sldNum" sz="quarter" idx="12"/>
          </p:nvPr>
        </p:nvSpPr>
        <p:spPr/>
        <p:txBody>
          <a:bodyPr/>
          <a:lstStyle/>
          <a:p>
            <a:fld id="{4D7EDC97-8A51-4447-AC82-4CB2BBC37F54}" type="slidenum">
              <a:rPr lang="en-GB" smtClean="0"/>
              <a:t>‹#›</a:t>
            </a:fld>
            <a:endParaRPr lang="en-GB"/>
          </a:p>
        </p:txBody>
      </p:sp>
    </p:spTree>
    <p:extLst>
      <p:ext uri="{BB962C8B-B14F-4D97-AF65-F5344CB8AC3E}">
        <p14:creationId xmlns:p14="http://schemas.microsoft.com/office/powerpoint/2010/main" val="706096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C02333-6502-4919-A870-56033D4DCC5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2CC33C-3340-4A44-99A4-3A43316C9AA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747597-5C3B-4C7C-9DB4-028D92A0511D}"/>
              </a:ext>
            </a:extLst>
          </p:cNvPr>
          <p:cNvSpPr>
            <a:spLocks noGrp="1"/>
          </p:cNvSpPr>
          <p:nvPr>
            <p:ph type="dt" sz="half" idx="10"/>
          </p:nvPr>
        </p:nvSpPr>
        <p:spPr/>
        <p:txBody>
          <a:bodyPr/>
          <a:lstStyle/>
          <a:p>
            <a:fld id="{A4FD02C9-3D8C-4CD4-BD60-FDCD58772382}" type="datetimeFigureOut">
              <a:rPr lang="en-GB" smtClean="0"/>
              <a:t>07/09/2025</a:t>
            </a:fld>
            <a:endParaRPr lang="en-GB"/>
          </a:p>
        </p:txBody>
      </p:sp>
      <p:sp>
        <p:nvSpPr>
          <p:cNvPr id="5" name="Footer Placeholder 4">
            <a:extLst>
              <a:ext uri="{FF2B5EF4-FFF2-40B4-BE49-F238E27FC236}">
                <a16:creationId xmlns:a16="http://schemas.microsoft.com/office/drawing/2014/main" id="{E84E944B-979C-4E30-8749-B15CE8AEB5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6C824A-0B7D-4188-AEB1-6E4A76D97473}"/>
              </a:ext>
            </a:extLst>
          </p:cNvPr>
          <p:cNvSpPr>
            <a:spLocks noGrp="1"/>
          </p:cNvSpPr>
          <p:nvPr>
            <p:ph type="sldNum" sz="quarter" idx="12"/>
          </p:nvPr>
        </p:nvSpPr>
        <p:spPr/>
        <p:txBody>
          <a:bodyPr/>
          <a:lstStyle/>
          <a:p>
            <a:fld id="{4D7EDC97-8A51-4447-AC82-4CB2BBC37F54}" type="slidenum">
              <a:rPr lang="en-GB" smtClean="0"/>
              <a:t>‹#›</a:t>
            </a:fld>
            <a:endParaRPr lang="en-GB"/>
          </a:p>
        </p:txBody>
      </p:sp>
    </p:spTree>
    <p:extLst>
      <p:ext uri="{BB962C8B-B14F-4D97-AF65-F5344CB8AC3E}">
        <p14:creationId xmlns:p14="http://schemas.microsoft.com/office/powerpoint/2010/main" val="528223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73CA0B-2498-457B-AA45-7F54CE1255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CEE1821-33EA-47D8-B75E-16A7D06CE0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692FEB-BB09-4D15-A2FD-9690E8A3A3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FD02C9-3D8C-4CD4-BD60-FDCD58772382}" type="datetimeFigureOut">
              <a:rPr lang="en-GB" smtClean="0"/>
              <a:t>07/09/2025</a:t>
            </a:fld>
            <a:endParaRPr lang="en-GB"/>
          </a:p>
        </p:txBody>
      </p:sp>
      <p:sp>
        <p:nvSpPr>
          <p:cNvPr id="5" name="Footer Placeholder 4">
            <a:extLst>
              <a:ext uri="{FF2B5EF4-FFF2-40B4-BE49-F238E27FC236}">
                <a16:creationId xmlns:a16="http://schemas.microsoft.com/office/drawing/2014/main" id="{90432B41-D5EA-403F-B01D-60973296EC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50A5E04-8AAC-4614-88B6-2F9F8404BD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7EDC97-8A51-4447-AC82-4CB2BBC37F54}" type="slidenum">
              <a:rPr lang="en-GB" smtClean="0"/>
              <a:t>‹#›</a:t>
            </a:fld>
            <a:endParaRPr lang="en-GB"/>
          </a:p>
        </p:txBody>
      </p:sp>
    </p:spTree>
    <p:extLst>
      <p:ext uri="{BB962C8B-B14F-4D97-AF65-F5344CB8AC3E}">
        <p14:creationId xmlns:p14="http://schemas.microsoft.com/office/powerpoint/2010/main" val="2291762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27D964CA-FAD4-40D5-8A19-F7B4BB4823E1}"/>
              </a:ext>
            </a:extLst>
          </p:cNvPr>
          <p:cNvSpPr txBox="1">
            <a:spLocks noChangeArrowheads="1"/>
          </p:cNvSpPr>
          <p:nvPr/>
        </p:nvSpPr>
        <p:spPr bwMode="auto">
          <a:xfrm>
            <a:off x="194329" y="90440"/>
            <a:ext cx="4163470" cy="664049"/>
          </a:xfrm>
          <a:prstGeom prst="rect">
            <a:avLst/>
          </a:prstGeom>
          <a:noFill/>
          <a:ln w="28575" algn="in">
            <a:solidFill>
              <a:schemeClr val="accent5"/>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rgbClr val="000000"/>
                </a:solidFill>
                <a:effectLst/>
                <a:latin typeface="SassoonPrimaryInfant" pitchFamily="2" charset="0"/>
              </a:rPr>
              <a:t>Year 1 – Robin Class </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000" dirty="0">
                <a:solidFill>
                  <a:srgbClr val="000000"/>
                </a:solidFill>
                <a:latin typeface="SassoonPrimaryInfant" pitchFamily="2" charset="0"/>
              </a:rPr>
              <a:t>Autumn Term Learning Map </a:t>
            </a:r>
            <a:endParaRPr kumimoji="0" lang="en-GB" altLang="en-US" sz="2000" b="0" i="0" u="none" strike="noStrike" cap="none" normalizeH="0" baseline="0" dirty="0">
              <a:ln>
                <a:noFill/>
              </a:ln>
              <a:solidFill>
                <a:srgbClr val="000000"/>
              </a:solidFill>
              <a:effectLst/>
              <a:latin typeface="SassoonPrimaryInfant" pitchFamily="2" charset="0"/>
            </a:endParaRPr>
          </a:p>
        </p:txBody>
      </p:sp>
      <p:graphicFrame>
        <p:nvGraphicFramePr>
          <p:cNvPr id="5" name="Table 4">
            <a:extLst>
              <a:ext uri="{FF2B5EF4-FFF2-40B4-BE49-F238E27FC236}">
                <a16:creationId xmlns:a16="http://schemas.microsoft.com/office/drawing/2014/main" id="{FA8CF3AC-CD02-44AC-BB62-4E92093EB6ED}"/>
              </a:ext>
            </a:extLst>
          </p:cNvPr>
          <p:cNvGraphicFramePr>
            <a:graphicFrameLocks noGrp="1"/>
          </p:cNvGraphicFramePr>
          <p:nvPr>
            <p:extLst>
              <p:ext uri="{D42A27DB-BD31-4B8C-83A1-F6EECF244321}">
                <p14:modId xmlns:p14="http://schemas.microsoft.com/office/powerpoint/2010/main" val="3161667336"/>
              </p:ext>
            </p:extLst>
          </p:nvPr>
        </p:nvGraphicFramePr>
        <p:xfrm>
          <a:off x="4464117" y="90440"/>
          <a:ext cx="3771649" cy="2487639"/>
        </p:xfrm>
        <a:graphic>
          <a:graphicData uri="http://schemas.openxmlformats.org/drawingml/2006/table">
            <a:tbl>
              <a:tblPr firstRow="1" bandRow="1">
                <a:tableStyleId>{7DF18680-E054-41AD-8BC1-D1AEF772440D}</a:tableStyleId>
              </a:tblPr>
              <a:tblGrid>
                <a:gridCol w="3771649">
                  <a:extLst>
                    <a:ext uri="{9D8B030D-6E8A-4147-A177-3AD203B41FA5}">
                      <a16:colId xmlns:a16="http://schemas.microsoft.com/office/drawing/2014/main" val="1337843456"/>
                    </a:ext>
                  </a:extLst>
                </a:gridCol>
              </a:tblGrid>
              <a:tr h="367492">
                <a:tc>
                  <a:txBody>
                    <a:bodyPr/>
                    <a:lstStyle/>
                    <a:p>
                      <a:r>
                        <a:rPr lang="en-GB" sz="1800" dirty="0">
                          <a:latin typeface="SassoonPrimaryInfant" pitchFamily="2" charset="0"/>
                        </a:rPr>
                        <a:t>English </a:t>
                      </a:r>
                    </a:p>
                  </a:txBody>
                  <a:tcPr anchor="ctr"/>
                </a:tc>
                <a:extLst>
                  <a:ext uri="{0D108BD9-81ED-4DB2-BD59-A6C34878D82A}">
                    <a16:rowId xmlns:a16="http://schemas.microsoft.com/office/drawing/2014/main" val="1786578608"/>
                  </a:ext>
                </a:extLst>
              </a:tr>
              <a:tr h="2120147">
                <a:tc>
                  <a:txBody>
                    <a:bodyPr/>
                    <a:lstStyle/>
                    <a:p>
                      <a:r>
                        <a:rPr lang="en-GB" sz="1600" dirty="0">
                          <a:latin typeface="SassoonPrimaryInfant" pitchFamily="2" charset="0"/>
                        </a:rPr>
                        <a:t>In Year 1, we will learn to write to inform and to write to entertain. In Autumn term, we will read and explore texts and learn how to write labels, lists and captions. We will also be writing recipes and narratives. </a:t>
                      </a:r>
                      <a:r>
                        <a:rPr lang="en-GB" sz="1600" i="0" dirty="0">
                          <a:latin typeface="SassoonPrimaryInfant" pitchFamily="2" charset="0"/>
                        </a:rPr>
                        <a:t>We will be focusing on writing ‘golden sentences’ using our capital letters, finger spaces and full stops. . </a:t>
                      </a:r>
                    </a:p>
                  </a:txBody>
                  <a:tcPr/>
                </a:tc>
                <a:extLst>
                  <a:ext uri="{0D108BD9-81ED-4DB2-BD59-A6C34878D82A}">
                    <a16:rowId xmlns:a16="http://schemas.microsoft.com/office/drawing/2014/main" val="2171682978"/>
                  </a:ext>
                </a:extLst>
              </a:tr>
            </a:tbl>
          </a:graphicData>
        </a:graphic>
      </p:graphicFrame>
      <p:graphicFrame>
        <p:nvGraphicFramePr>
          <p:cNvPr id="8" name="Table 7">
            <a:extLst>
              <a:ext uri="{FF2B5EF4-FFF2-40B4-BE49-F238E27FC236}">
                <a16:creationId xmlns:a16="http://schemas.microsoft.com/office/drawing/2014/main" id="{29206755-AFEA-4C39-969A-3A80F2EEC01F}"/>
              </a:ext>
            </a:extLst>
          </p:cNvPr>
          <p:cNvGraphicFramePr>
            <a:graphicFrameLocks noGrp="1"/>
          </p:cNvGraphicFramePr>
          <p:nvPr>
            <p:extLst>
              <p:ext uri="{D42A27DB-BD31-4B8C-83A1-F6EECF244321}">
                <p14:modId xmlns:p14="http://schemas.microsoft.com/office/powerpoint/2010/main" val="685279895"/>
              </p:ext>
            </p:extLst>
          </p:nvPr>
        </p:nvGraphicFramePr>
        <p:xfrm>
          <a:off x="8280651" y="90440"/>
          <a:ext cx="3771649" cy="2516386"/>
        </p:xfrm>
        <a:graphic>
          <a:graphicData uri="http://schemas.openxmlformats.org/drawingml/2006/table">
            <a:tbl>
              <a:tblPr firstRow="1" bandRow="1">
                <a:tableStyleId>{7DF18680-E054-41AD-8BC1-D1AEF772440D}</a:tableStyleId>
              </a:tblPr>
              <a:tblGrid>
                <a:gridCol w="3771649">
                  <a:extLst>
                    <a:ext uri="{9D8B030D-6E8A-4147-A177-3AD203B41FA5}">
                      <a16:colId xmlns:a16="http://schemas.microsoft.com/office/drawing/2014/main" val="1337843456"/>
                    </a:ext>
                  </a:extLst>
                </a:gridCol>
              </a:tblGrid>
              <a:tr h="414089">
                <a:tc>
                  <a:txBody>
                    <a:bodyPr/>
                    <a:lstStyle/>
                    <a:p>
                      <a:r>
                        <a:rPr lang="en-GB" sz="1800" dirty="0">
                          <a:latin typeface="SassoonPrimaryInfant" pitchFamily="2" charset="0"/>
                        </a:rPr>
                        <a:t>Maths</a:t>
                      </a:r>
                    </a:p>
                  </a:txBody>
                  <a:tcPr anchor="ctr"/>
                </a:tc>
                <a:extLst>
                  <a:ext uri="{0D108BD9-81ED-4DB2-BD59-A6C34878D82A}">
                    <a16:rowId xmlns:a16="http://schemas.microsoft.com/office/drawing/2014/main" val="1786578608"/>
                  </a:ext>
                </a:extLst>
              </a:tr>
              <a:tr h="2102297">
                <a:tc>
                  <a:txBody>
                    <a:bodyPr/>
                    <a:lstStyle/>
                    <a:p>
                      <a:r>
                        <a:rPr lang="en-GB" sz="1600" dirty="0">
                          <a:latin typeface="SassoonPrimaryInfant" pitchFamily="2" charset="0"/>
                        </a:rPr>
                        <a:t>In Autumn 1, we will be learning about Geometry, focusing on directions. We will then focus on numbers and place value. In Autumn 2, we will learn about Addition and Subtraction. We will be applying our place value knowledge and use that to help us with adding or taking </a:t>
                      </a:r>
                      <a:r>
                        <a:rPr lang="en-GB" sz="1600">
                          <a:latin typeface="SassoonPrimaryInfant" pitchFamily="2" charset="0"/>
                        </a:rPr>
                        <a:t>away numbers </a:t>
                      </a:r>
                      <a:r>
                        <a:rPr lang="en-GB" sz="1600" dirty="0">
                          <a:latin typeface="SassoonPrimaryInfant" pitchFamily="2" charset="0"/>
                        </a:rPr>
                        <a:t>up to 20. </a:t>
                      </a:r>
                    </a:p>
                  </a:txBody>
                  <a:tcPr/>
                </a:tc>
                <a:extLst>
                  <a:ext uri="{0D108BD9-81ED-4DB2-BD59-A6C34878D82A}">
                    <a16:rowId xmlns:a16="http://schemas.microsoft.com/office/drawing/2014/main" val="2171682978"/>
                  </a:ext>
                </a:extLst>
              </a:tr>
            </a:tbl>
          </a:graphicData>
        </a:graphic>
      </p:graphicFrame>
      <p:graphicFrame>
        <p:nvGraphicFramePr>
          <p:cNvPr id="9" name="Table 8">
            <a:extLst>
              <a:ext uri="{FF2B5EF4-FFF2-40B4-BE49-F238E27FC236}">
                <a16:creationId xmlns:a16="http://schemas.microsoft.com/office/drawing/2014/main" id="{144B4083-B2DA-4CA1-AEF1-973FE94A42AE}"/>
              </a:ext>
            </a:extLst>
          </p:cNvPr>
          <p:cNvGraphicFramePr>
            <a:graphicFrameLocks noGrp="1"/>
          </p:cNvGraphicFramePr>
          <p:nvPr>
            <p:extLst>
              <p:ext uri="{D42A27DB-BD31-4B8C-83A1-F6EECF244321}">
                <p14:modId xmlns:p14="http://schemas.microsoft.com/office/powerpoint/2010/main" val="872333665"/>
              </p:ext>
            </p:extLst>
          </p:nvPr>
        </p:nvGraphicFramePr>
        <p:xfrm>
          <a:off x="201137" y="826206"/>
          <a:ext cx="4163471" cy="1956028"/>
        </p:xfrm>
        <a:graphic>
          <a:graphicData uri="http://schemas.openxmlformats.org/drawingml/2006/table">
            <a:tbl>
              <a:tblPr firstRow="1" bandRow="1">
                <a:tableStyleId>{7DF18680-E054-41AD-8BC1-D1AEF772440D}</a:tableStyleId>
              </a:tblPr>
              <a:tblGrid>
                <a:gridCol w="4163471">
                  <a:extLst>
                    <a:ext uri="{9D8B030D-6E8A-4147-A177-3AD203B41FA5}">
                      <a16:colId xmlns:a16="http://schemas.microsoft.com/office/drawing/2014/main" val="1337843456"/>
                    </a:ext>
                  </a:extLst>
                </a:gridCol>
              </a:tblGrid>
              <a:tr h="401548">
                <a:tc>
                  <a:txBody>
                    <a:bodyPr/>
                    <a:lstStyle/>
                    <a:p>
                      <a:r>
                        <a:rPr lang="en-GB" sz="1800" dirty="0">
                          <a:latin typeface="SassoonPrimaryInfant" pitchFamily="2" charset="0"/>
                          <a:cs typeface="Sabon Next LT" panose="02000500000000000000" pitchFamily="2" charset="0"/>
                        </a:rPr>
                        <a:t>Phonics</a:t>
                      </a:r>
                    </a:p>
                  </a:txBody>
                  <a:tcPr anchor="ctr"/>
                </a:tc>
                <a:extLst>
                  <a:ext uri="{0D108BD9-81ED-4DB2-BD59-A6C34878D82A}">
                    <a16:rowId xmlns:a16="http://schemas.microsoft.com/office/drawing/2014/main" val="1786578608"/>
                  </a:ext>
                </a:extLst>
              </a:tr>
              <a:tr h="1371697">
                <a:tc>
                  <a:txBody>
                    <a:bodyPr/>
                    <a:lstStyle/>
                    <a:p>
                      <a:r>
                        <a:rPr lang="en-GB" sz="1600" dirty="0">
                          <a:latin typeface="SassoonPrimaryInfant" pitchFamily="2" charset="0"/>
                          <a:cs typeface="Sabon Next LT" panose="02000500000000000000" pitchFamily="2" charset="0"/>
                        </a:rPr>
                        <a:t>In Autumn 1, we will revise our Phase 3 graphemes in the first three weeks. We will then learn our Phase 5 graphemes throughout the rest of the Autumn term. Our focus will be on practising our phonemes by sound-talking, blending and segmenting. </a:t>
                      </a:r>
                    </a:p>
                  </a:txBody>
                  <a:tcPr/>
                </a:tc>
                <a:extLst>
                  <a:ext uri="{0D108BD9-81ED-4DB2-BD59-A6C34878D82A}">
                    <a16:rowId xmlns:a16="http://schemas.microsoft.com/office/drawing/2014/main" val="2171682978"/>
                  </a:ext>
                </a:extLst>
              </a:tr>
            </a:tbl>
          </a:graphicData>
        </a:graphic>
      </p:graphicFrame>
      <p:graphicFrame>
        <p:nvGraphicFramePr>
          <p:cNvPr id="10" name="Table 9">
            <a:extLst>
              <a:ext uri="{FF2B5EF4-FFF2-40B4-BE49-F238E27FC236}">
                <a16:creationId xmlns:a16="http://schemas.microsoft.com/office/drawing/2014/main" id="{F6BF2F47-F5A6-44A7-89DF-6F32BA1D053C}"/>
              </a:ext>
            </a:extLst>
          </p:cNvPr>
          <p:cNvGraphicFramePr>
            <a:graphicFrameLocks noGrp="1"/>
          </p:cNvGraphicFramePr>
          <p:nvPr>
            <p:extLst>
              <p:ext uri="{D42A27DB-BD31-4B8C-83A1-F6EECF244321}">
                <p14:modId xmlns:p14="http://schemas.microsoft.com/office/powerpoint/2010/main" val="198445465"/>
              </p:ext>
            </p:extLst>
          </p:nvPr>
        </p:nvGraphicFramePr>
        <p:xfrm>
          <a:off x="201137" y="2850760"/>
          <a:ext cx="4163471" cy="1773245"/>
        </p:xfrm>
        <a:graphic>
          <a:graphicData uri="http://schemas.openxmlformats.org/drawingml/2006/table">
            <a:tbl>
              <a:tblPr firstRow="1" bandRow="1">
                <a:tableStyleId>{7DF18680-E054-41AD-8BC1-D1AEF772440D}</a:tableStyleId>
              </a:tblPr>
              <a:tblGrid>
                <a:gridCol w="4163471">
                  <a:extLst>
                    <a:ext uri="{9D8B030D-6E8A-4147-A177-3AD203B41FA5}">
                      <a16:colId xmlns:a16="http://schemas.microsoft.com/office/drawing/2014/main" val="1337843456"/>
                    </a:ext>
                  </a:extLst>
                </a:gridCol>
              </a:tblGrid>
              <a:tr h="418527">
                <a:tc>
                  <a:txBody>
                    <a:bodyPr/>
                    <a:lstStyle/>
                    <a:p>
                      <a:r>
                        <a:rPr lang="en-GB" sz="1800" dirty="0">
                          <a:latin typeface="SassoonPrimaryInfant" pitchFamily="2" charset="0"/>
                        </a:rPr>
                        <a:t>Science </a:t>
                      </a:r>
                    </a:p>
                  </a:txBody>
                  <a:tcPr anchor="ctr"/>
                </a:tc>
                <a:extLst>
                  <a:ext uri="{0D108BD9-81ED-4DB2-BD59-A6C34878D82A}">
                    <a16:rowId xmlns:a16="http://schemas.microsoft.com/office/drawing/2014/main" val="1786578608"/>
                  </a:ext>
                </a:extLst>
              </a:tr>
              <a:tr h="13547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SassoonPrimaryInfant" pitchFamily="2" charset="0"/>
                        </a:rPr>
                        <a:t>Our topic for Autumn 1 is ‘Everyday materials’. We will learn to distinguish between an object and its materials and name everyday materials. In Autumn 2, we will move on to ‘Animals’ and look at classifications, diet and food chains. </a:t>
                      </a:r>
                    </a:p>
                  </a:txBody>
                  <a:tcPr/>
                </a:tc>
                <a:extLst>
                  <a:ext uri="{0D108BD9-81ED-4DB2-BD59-A6C34878D82A}">
                    <a16:rowId xmlns:a16="http://schemas.microsoft.com/office/drawing/2014/main" val="2171682978"/>
                  </a:ext>
                </a:extLst>
              </a:tr>
            </a:tbl>
          </a:graphicData>
        </a:graphic>
      </p:graphicFrame>
      <p:graphicFrame>
        <p:nvGraphicFramePr>
          <p:cNvPr id="12" name="Table 11">
            <a:extLst>
              <a:ext uri="{FF2B5EF4-FFF2-40B4-BE49-F238E27FC236}">
                <a16:creationId xmlns:a16="http://schemas.microsoft.com/office/drawing/2014/main" id="{0631405A-09BD-40D8-B190-EC27D20D8371}"/>
              </a:ext>
            </a:extLst>
          </p:cNvPr>
          <p:cNvGraphicFramePr>
            <a:graphicFrameLocks noGrp="1"/>
          </p:cNvGraphicFramePr>
          <p:nvPr>
            <p:extLst>
              <p:ext uri="{D42A27DB-BD31-4B8C-83A1-F6EECF244321}">
                <p14:modId xmlns:p14="http://schemas.microsoft.com/office/powerpoint/2010/main" val="3284701255"/>
              </p:ext>
            </p:extLst>
          </p:nvPr>
        </p:nvGraphicFramePr>
        <p:xfrm>
          <a:off x="201137" y="4701792"/>
          <a:ext cx="4163471" cy="2020983"/>
        </p:xfrm>
        <a:graphic>
          <a:graphicData uri="http://schemas.openxmlformats.org/drawingml/2006/table">
            <a:tbl>
              <a:tblPr firstRow="1" bandRow="1">
                <a:tableStyleId>{7DF18680-E054-41AD-8BC1-D1AEF772440D}</a:tableStyleId>
              </a:tblPr>
              <a:tblGrid>
                <a:gridCol w="4163471">
                  <a:extLst>
                    <a:ext uri="{9D8B030D-6E8A-4147-A177-3AD203B41FA5}">
                      <a16:colId xmlns:a16="http://schemas.microsoft.com/office/drawing/2014/main" val="1337843456"/>
                    </a:ext>
                  </a:extLst>
                </a:gridCol>
              </a:tblGrid>
              <a:tr h="406780">
                <a:tc>
                  <a:txBody>
                    <a:bodyPr/>
                    <a:lstStyle/>
                    <a:p>
                      <a:r>
                        <a:rPr lang="en-GB" sz="1800" dirty="0">
                          <a:latin typeface="SassoonPrimaryInfant" pitchFamily="2" charset="0"/>
                        </a:rPr>
                        <a:t>History </a:t>
                      </a:r>
                    </a:p>
                  </a:txBody>
                  <a:tcPr anchor="ctr"/>
                </a:tc>
                <a:extLst>
                  <a:ext uri="{0D108BD9-81ED-4DB2-BD59-A6C34878D82A}">
                    <a16:rowId xmlns:a16="http://schemas.microsoft.com/office/drawing/2014/main" val="1786578608"/>
                  </a:ext>
                </a:extLst>
              </a:tr>
              <a:tr h="1614203">
                <a:tc>
                  <a:txBody>
                    <a:bodyPr/>
                    <a:lstStyle/>
                    <a:p>
                      <a:r>
                        <a:rPr lang="en-GB" sz="1600" dirty="0">
                          <a:latin typeface="SassoonPrimaryInfant" pitchFamily="2" charset="0"/>
                        </a:rPr>
                        <a:t>We will continue to emphasize that history is about the </a:t>
                      </a:r>
                      <a:r>
                        <a:rPr lang="en-GB" sz="1600" b="1" i="1" u="none" dirty="0">
                          <a:latin typeface="SassoonPrimaryInfant" pitchFamily="2" charset="0"/>
                        </a:rPr>
                        <a:t>past</a:t>
                      </a:r>
                      <a:r>
                        <a:rPr lang="en-GB" sz="1600" dirty="0">
                          <a:latin typeface="SassoonPrimaryInfant" pitchFamily="2" charset="0"/>
                        </a:rPr>
                        <a:t>. The first topic that we will explore is ‘Monarchs’ in which we will learn about Queen Elizabeth II. We will then look at The Great Fire of London as part of our ‘Great Events’ unit. </a:t>
                      </a:r>
                    </a:p>
                  </a:txBody>
                  <a:tcPr/>
                </a:tc>
                <a:extLst>
                  <a:ext uri="{0D108BD9-81ED-4DB2-BD59-A6C34878D82A}">
                    <a16:rowId xmlns:a16="http://schemas.microsoft.com/office/drawing/2014/main" val="2171682978"/>
                  </a:ext>
                </a:extLst>
              </a:tr>
            </a:tbl>
          </a:graphicData>
        </a:graphic>
      </p:graphicFrame>
      <p:graphicFrame>
        <p:nvGraphicFramePr>
          <p:cNvPr id="13" name="Table 12">
            <a:extLst>
              <a:ext uri="{FF2B5EF4-FFF2-40B4-BE49-F238E27FC236}">
                <a16:creationId xmlns:a16="http://schemas.microsoft.com/office/drawing/2014/main" id="{E578EDF0-7EBF-4637-839E-C002CD7B9ED3}"/>
              </a:ext>
            </a:extLst>
          </p:cNvPr>
          <p:cNvGraphicFramePr>
            <a:graphicFrameLocks noGrp="1"/>
          </p:cNvGraphicFramePr>
          <p:nvPr>
            <p:extLst>
              <p:ext uri="{D42A27DB-BD31-4B8C-83A1-F6EECF244321}">
                <p14:modId xmlns:p14="http://schemas.microsoft.com/office/powerpoint/2010/main" val="3283593036"/>
              </p:ext>
            </p:extLst>
          </p:nvPr>
        </p:nvGraphicFramePr>
        <p:xfrm>
          <a:off x="4479269" y="4599681"/>
          <a:ext cx="1783351" cy="2225873"/>
        </p:xfrm>
        <a:graphic>
          <a:graphicData uri="http://schemas.openxmlformats.org/drawingml/2006/table">
            <a:tbl>
              <a:tblPr firstRow="1" bandRow="1">
                <a:tableStyleId>{7DF18680-E054-41AD-8BC1-D1AEF772440D}</a:tableStyleId>
              </a:tblPr>
              <a:tblGrid>
                <a:gridCol w="1783351">
                  <a:extLst>
                    <a:ext uri="{9D8B030D-6E8A-4147-A177-3AD203B41FA5}">
                      <a16:colId xmlns:a16="http://schemas.microsoft.com/office/drawing/2014/main" val="1337843456"/>
                    </a:ext>
                  </a:extLst>
                </a:gridCol>
              </a:tblGrid>
              <a:tr h="413376">
                <a:tc>
                  <a:txBody>
                    <a:bodyPr/>
                    <a:lstStyle/>
                    <a:p>
                      <a:r>
                        <a:rPr lang="en-GB" sz="1800" dirty="0">
                          <a:latin typeface="SassoonPrimaryInfant" pitchFamily="2" charset="0"/>
                        </a:rPr>
                        <a:t>Art</a:t>
                      </a:r>
                    </a:p>
                  </a:txBody>
                  <a:tcPr anchor="ctr"/>
                </a:tc>
                <a:extLst>
                  <a:ext uri="{0D108BD9-81ED-4DB2-BD59-A6C34878D82A}">
                    <a16:rowId xmlns:a16="http://schemas.microsoft.com/office/drawing/2014/main" val="1786578608"/>
                  </a:ext>
                </a:extLst>
              </a:tr>
              <a:tr h="1812497">
                <a:tc>
                  <a:txBody>
                    <a:bodyPr/>
                    <a:lstStyle/>
                    <a:p>
                      <a:r>
                        <a:rPr lang="en-GB" sz="1600" dirty="0">
                          <a:latin typeface="SassoonPrimaryInfant" pitchFamily="2" charset="0"/>
                        </a:rPr>
                        <a:t>In Autumn, we will explore a variety of artists across two topics. The first topic is ‘Portraits’ and the second is ‘At Night’. </a:t>
                      </a:r>
                    </a:p>
                  </a:txBody>
                  <a:tcPr/>
                </a:tc>
                <a:extLst>
                  <a:ext uri="{0D108BD9-81ED-4DB2-BD59-A6C34878D82A}">
                    <a16:rowId xmlns:a16="http://schemas.microsoft.com/office/drawing/2014/main" val="2171682978"/>
                  </a:ext>
                </a:extLst>
              </a:tr>
            </a:tbl>
          </a:graphicData>
        </a:graphic>
      </p:graphicFrame>
      <p:graphicFrame>
        <p:nvGraphicFramePr>
          <p:cNvPr id="14" name="Table 13">
            <a:extLst>
              <a:ext uri="{FF2B5EF4-FFF2-40B4-BE49-F238E27FC236}">
                <a16:creationId xmlns:a16="http://schemas.microsoft.com/office/drawing/2014/main" id="{A67AED8A-3D48-48B8-B381-BC6349F0A3F0}"/>
              </a:ext>
            </a:extLst>
          </p:cNvPr>
          <p:cNvGraphicFramePr>
            <a:graphicFrameLocks noGrp="1"/>
          </p:cNvGraphicFramePr>
          <p:nvPr>
            <p:extLst>
              <p:ext uri="{D42A27DB-BD31-4B8C-83A1-F6EECF244321}">
                <p14:modId xmlns:p14="http://schemas.microsoft.com/office/powerpoint/2010/main" val="4232911002"/>
              </p:ext>
            </p:extLst>
          </p:nvPr>
        </p:nvGraphicFramePr>
        <p:xfrm>
          <a:off x="8280651" y="4497912"/>
          <a:ext cx="1977132" cy="2266643"/>
        </p:xfrm>
        <a:graphic>
          <a:graphicData uri="http://schemas.openxmlformats.org/drawingml/2006/table">
            <a:tbl>
              <a:tblPr firstRow="1" bandRow="1">
                <a:tableStyleId>{7DF18680-E054-41AD-8BC1-D1AEF772440D}</a:tableStyleId>
              </a:tblPr>
              <a:tblGrid>
                <a:gridCol w="1977132">
                  <a:extLst>
                    <a:ext uri="{9D8B030D-6E8A-4147-A177-3AD203B41FA5}">
                      <a16:colId xmlns:a16="http://schemas.microsoft.com/office/drawing/2014/main" val="1337843456"/>
                    </a:ext>
                  </a:extLst>
                </a:gridCol>
              </a:tblGrid>
              <a:tr h="468323">
                <a:tc>
                  <a:txBody>
                    <a:bodyPr/>
                    <a:lstStyle/>
                    <a:p>
                      <a:r>
                        <a:rPr lang="en-GB" sz="1800" dirty="0">
                          <a:latin typeface="SassoonPrimaryInfant" pitchFamily="2" charset="0"/>
                        </a:rPr>
                        <a:t>Computing</a:t>
                      </a:r>
                    </a:p>
                  </a:txBody>
                  <a:tcPr anchor="ctr"/>
                </a:tc>
                <a:extLst>
                  <a:ext uri="{0D108BD9-81ED-4DB2-BD59-A6C34878D82A}">
                    <a16:rowId xmlns:a16="http://schemas.microsoft.com/office/drawing/2014/main" val="1786578608"/>
                  </a:ext>
                </a:extLst>
              </a:tr>
              <a:tr h="1649960">
                <a:tc>
                  <a:txBody>
                    <a:bodyPr/>
                    <a:lstStyle/>
                    <a:p>
                      <a:r>
                        <a:rPr lang="en-GB" sz="1600" dirty="0">
                          <a:latin typeface="SassoonPrimaryInfant" pitchFamily="2" charset="0"/>
                        </a:rPr>
                        <a:t>We will first explore the technology around us, including computers. Then children will learn to define ‘data’ and how to group data. </a:t>
                      </a:r>
                    </a:p>
                  </a:txBody>
                  <a:tcPr/>
                </a:tc>
                <a:extLst>
                  <a:ext uri="{0D108BD9-81ED-4DB2-BD59-A6C34878D82A}">
                    <a16:rowId xmlns:a16="http://schemas.microsoft.com/office/drawing/2014/main" val="2171682978"/>
                  </a:ext>
                </a:extLst>
              </a:tr>
            </a:tbl>
          </a:graphicData>
        </a:graphic>
      </p:graphicFrame>
      <p:graphicFrame>
        <p:nvGraphicFramePr>
          <p:cNvPr id="15" name="Table 14">
            <a:extLst>
              <a:ext uri="{FF2B5EF4-FFF2-40B4-BE49-F238E27FC236}">
                <a16:creationId xmlns:a16="http://schemas.microsoft.com/office/drawing/2014/main" id="{513AC508-FC68-42F9-A28F-33BEB6A59376}"/>
              </a:ext>
            </a:extLst>
          </p:cNvPr>
          <p:cNvGraphicFramePr>
            <a:graphicFrameLocks noGrp="1"/>
          </p:cNvGraphicFramePr>
          <p:nvPr>
            <p:extLst>
              <p:ext uri="{D42A27DB-BD31-4B8C-83A1-F6EECF244321}">
                <p14:modId xmlns:p14="http://schemas.microsoft.com/office/powerpoint/2010/main" val="662998369"/>
              </p:ext>
            </p:extLst>
          </p:nvPr>
        </p:nvGraphicFramePr>
        <p:xfrm>
          <a:off x="9882851" y="2634734"/>
          <a:ext cx="2173743" cy="1696136"/>
        </p:xfrm>
        <a:graphic>
          <a:graphicData uri="http://schemas.openxmlformats.org/drawingml/2006/table">
            <a:tbl>
              <a:tblPr firstRow="1" bandRow="1">
                <a:tableStyleId>{7DF18680-E054-41AD-8BC1-D1AEF772440D}</a:tableStyleId>
              </a:tblPr>
              <a:tblGrid>
                <a:gridCol w="2173743">
                  <a:extLst>
                    <a:ext uri="{9D8B030D-6E8A-4147-A177-3AD203B41FA5}">
                      <a16:colId xmlns:a16="http://schemas.microsoft.com/office/drawing/2014/main" val="1337843456"/>
                    </a:ext>
                  </a:extLst>
                </a:gridCol>
              </a:tblGrid>
              <a:tr h="391166">
                <a:tc>
                  <a:txBody>
                    <a:bodyPr/>
                    <a:lstStyle/>
                    <a:p>
                      <a:r>
                        <a:rPr lang="en-GB" sz="1800" dirty="0">
                          <a:latin typeface="SassoonPrimaryInfant" pitchFamily="2" charset="0"/>
                        </a:rPr>
                        <a:t>PSHE</a:t>
                      </a:r>
                    </a:p>
                  </a:txBody>
                  <a:tcPr anchor="ctr"/>
                </a:tc>
                <a:extLst>
                  <a:ext uri="{0D108BD9-81ED-4DB2-BD59-A6C34878D82A}">
                    <a16:rowId xmlns:a16="http://schemas.microsoft.com/office/drawing/2014/main" val="1786578608"/>
                  </a:ext>
                </a:extLst>
              </a:tr>
              <a:tr h="1304970">
                <a:tc>
                  <a:txBody>
                    <a:bodyPr/>
                    <a:lstStyle/>
                    <a:p>
                      <a:r>
                        <a:rPr lang="en-GB" sz="1600" dirty="0">
                          <a:latin typeface="SassoonPrimaryInfant" pitchFamily="2" charset="0"/>
                        </a:rPr>
                        <a:t>Our Autumn topics are ‘Being Me in My World’ and ‘Celebrating Differences’. </a:t>
                      </a:r>
                    </a:p>
                  </a:txBody>
                  <a:tcPr/>
                </a:tc>
                <a:extLst>
                  <a:ext uri="{0D108BD9-81ED-4DB2-BD59-A6C34878D82A}">
                    <a16:rowId xmlns:a16="http://schemas.microsoft.com/office/drawing/2014/main" val="2171682978"/>
                  </a:ext>
                </a:extLst>
              </a:tr>
            </a:tbl>
          </a:graphicData>
        </a:graphic>
      </p:graphicFrame>
      <p:graphicFrame>
        <p:nvGraphicFramePr>
          <p:cNvPr id="16" name="Table 15">
            <a:extLst>
              <a:ext uri="{FF2B5EF4-FFF2-40B4-BE49-F238E27FC236}">
                <a16:creationId xmlns:a16="http://schemas.microsoft.com/office/drawing/2014/main" id="{31C26C41-BF83-4C9A-8B11-EE06B7BFA4C7}"/>
              </a:ext>
            </a:extLst>
          </p:cNvPr>
          <p:cNvGraphicFramePr>
            <a:graphicFrameLocks noGrp="1"/>
          </p:cNvGraphicFramePr>
          <p:nvPr>
            <p:extLst>
              <p:ext uri="{D42A27DB-BD31-4B8C-83A1-F6EECF244321}">
                <p14:modId xmlns:p14="http://schemas.microsoft.com/office/powerpoint/2010/main" val="391862893"/>
              </p:ext>
            </p:extLst>
          </p:nvPr>
        </p:nvGraphicFramePr>
        <p:xfrm>
          <a:off x="8223321" y="2648810"/>
          <a:ext cx="1602200" cy="1682060"/>
        </p:xfrm>
        <a:graphic>
          <a:graphicData uri="http://schemas.openxmlformats.org/drawingml/2006/table">
            <a:tbl>
              <a:tblPr firstRow="1" bandRow="1">
                <a:tableStyleId>{7DF18680-E054-41AD-8BC1-D1AEF772440D}</a:tableStyleId>
              </a:tblPr>
              <a:tblGrid>
                <a:gridCol w="1602200">
                  <a:extLst>
                    <a:ext uri="{9D8B030D-6E8A-4147-A177-3AD203B41FA5}">
                      <a16:colId xmlns:a16="http://schemas.microsoft.com/office/drawing/2014/main" val="1337843456"/>
                    </a:ext>
                  </a:extLst>
                </a:gridCol>
              </a:tblGrid>
              <a:tr h="371420">
                <a:tc>
                  <a:txBody>
                    <a:bodyPr/>
                    <a:lstStyle/>
                    <a:p>
                      <a:r>
                        <a:rPr lang="en-GB" sz="1800" dirty="0">
                          <a:latin typeface="SassoonPrimaryInfant" pitchFamily="2" charset="0"/>
                        </a:rPr>
                        <a:t>RE</a:t>
                      </a:r>
                    </a:p>
                  </a:txBody>
                  <a:tcPr anchor="ctr"/>
                </a:tc>
                <a:extLst>
                  <a:ext uri="{0D108BD9-81ED-4DB2-BD59-A6C34878D82A}">
                    <a16:rowId xmlns:a16="http://schemas.microsoft.com/office/drawing/2014/main" val="1786578608"/>
                  </a:ext>
                </a:extLst>
              </a:tr>
              <a:tr h="1188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SassoonPrimaryInfant" pitchFamily="2" charset="0"/>
                        </a:rPr>
                        <a:t>Children will be introduced to Christianity in the Autumn term. </a:t>
                      </a:r>
                    </a:p>
                  </a:txBody>
                  <a:tcPr/>
                </a:tc>
                <a:extLst>
                  <a:ext uri="{0D108BD9-81ED-4DB2-BD59-A6C34878D82A}">
                    <a16:rowId xmlns:a16="http://schemas.microsoft.com/office/drawing/2014/main" val="2171682978"/>
                  </a:ext>
                </a:extLst>
              </a:tr>
            </a:tbl>
          </a:graphicData>
        </a:graphic>
      </p:graphicFrame>
      <p:graphicFrame>
        <p:nvGraphicFramePr>
          <p:cNvPr id="18" name="Table 17">
            <a:extLst>
              <a:ext uri="{FF2B5EF4-FFF2-40B4-BE49-F238E27FC236}">
                <a16:creationId xmlns:a16="http://schemas.microsoft.com/office/drawing/2014/main" id="{0C72E488-66D1-4F8C-BC5E-D49BC2011FC1}"/>
              </a:ext>
            </a:extLst>
          </p:cNvPr>
          <p:cNvGraphicFramePr>
            <a:graphicFrameLocks noGrp="1"/>
          </p:cNvGraphicFramePr>
          <p:nvPr>
            <p:extLst>
              <p:ext uri="{D42A27DB-BD31-4B8C-83A1-F6EECF244321}">
                <p14:modId xmlns:p14="http://schemas.microsoft.com/office/powerpoint/2010/main" val="983593209"/>
              </p:ext>
            </p:extLst>
          </p:nvPr>
        </p:nvGraphicFramePr>
        <p:xfrm>
          <a:off x="10372444" y="4388695"/>
          <a:ext cx="1729971" cy="2391905"/>
        </p:xfrm>
        <a:graphic>
          <a:graphicData uri="http://schemas.openxmlformats.org/drawingml/2006/table">
            <a:tbl>
              <a:tblPr firstRow="1" bandRow="1">
                <a:tableStyleId>{7DF18680-E054-41AD-8BC1-D1AEF772440D}</a:tableStyleId>
              </a:tblPr>
              <a:tblGrid>
                <a:gridCol w="1729971">
                  <a:extLst>
                    <a:ext uri="{9D8B030D-6E8A-4147-A177-3AD203B41FA5}">
                      <a16:colId xmlns:a16="http://schemas.microsoft.com/office/drawing/2014/main" val="1337843456"/>
                    </a:ext>
                  </a:extLst>
                </a:gridCol>
              </a:tblGrid>
              <a:tr h="485164">
                <a:tc>
                  <a:txBody>
                    <a:bodyPr/>
                    <a:lstStyle/>
                    <a:p>
                      <a:r>
                        <a:rPr lang="en-GB" sz="1800" dirty="0">
                          <a:latin typeface="SassoonPrimaryInfant" pitchFamily="2" charset="0"/>
                        </a:rPr>
                        <a:t>PE</a:t>
                      </a:r>
                    </a:p>
                  </a:txBody>
                  <a:tcPr anchor="ctr"/>
                </a:tc>
                <a:extLst>
                  <a:ext uri="{0D108BD9-81ED-4DB2-BD59-A6C34878D82A}">
                    <a16:rowId xmlns:a16="http://schemas.microsoft.com/office/drawing/2014/main" val="1786578608"/>
                  </a:ext>
                </a:extLst>
              </a:tr>
              <a:tr h="19067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SassoonPrimaryInfant" pitchFamily="2" charset="0"/>
                        </a:rPr>
                        <a:t>We will begin with  developing our fundamental movement skills in Autumn 1 and then dance in Autumn 2.</a:t>
                      </a:r>
                    </a:p>
                  </a:txBody>
                  <a:tcPr/>
                </a:tc>
                <a:extLst>
                  <a:ext uri="{0D108BD9-81ED-4DB2-BD59-A6C34878D82A}">
                    <a16:rowId xmlns:a16="http://schemas.microsoft.com/office/drawing/2014/main" val="2171682978"/>
                  </a:ext>
                </a:extLst>
              </a:tr>
            </a:tbl>
          </a:graphicData>
        </a:graphic>
      </p:graphicFrame>
      <p:graphicFrame>
        <p:nvGraphicFramePr>
          <p:cNvPr id="19" name="Table 18">
            <a:extLst>
              <a:ext uri="{FF2B5EF4-FFF2-40B4-BE49-F238E27FC236}">
                <a16:creationId xmlns:a16="http://schemas.microsoft.com/office/drawing/2014/main" id="{614B8E49-FF1B-4C0F-A659-326E9F34802C}"/>
              </a:ext>
            </a:extLst>
          </p:cNvPr>
          <p:cNvGraphicFramePr>
            <a:graphicFrameLocks noGrp="1"/>
          </p:cNvGraphicFramePr>
          <p:nvPr>
            <p:extLst>
              <p:ext uri="{D42A27DB-BD31-4B8C-83A1-F6EECF244321}">
                <p14:modId xmlns:p14="http://schemas.microsoft.com/office/powerpoint/2010/main" val="974702161"/>
              </p:ext>
            </p:extLst>
          </p:nvPr>
        </p:nvGraphicFramePr>
        <p:xfrm>
          <a:off x="6299550" y="4625845"/>
          <a:ext cx="1866440" cy="2224051"/>
        </p:xfrm>
        <a:graphic>
          <a:graphicData uri="http://schemas.openxmlformats.org/drawingml/2006/table">
            <a:tbl>
              <a:tblPr firstRow="1" bandRow="1">
                <a:tableStyleId>{7DF18680-E054-41AD-8BC1-D1AEF772440D}</a:tableStyleId>
              </a:tblPr>
              <a:tblGrid>
                <a:gridCol w="1866440">
                  <a:extLst>
                    <a:ext uri="{9D8B030D-6E8A-4147-A177-3AD203B41FA5}">
                      <a16:colId xmlns:a16="http://schemas.microsoft.com/office/drawing/2014/main" val="1337843456"/>
                    </a:ext>
                  </a:extLst>
                </a:gridCol>
              </a:tblGrid>
              <a:tr h="425731">
                <a:tc>
                  <a:txBody>
                    <a:bodyPr/>
                    <a:lstStyle/>
                    <a:p>
                      <a:r>
                        <a:rPr lang="en-GB" sz="1800" dirty="0">
                          <a:latin typeface="SassoonPrimaryInfant" pitchFamily="2" charset="0"/>
                        </a:rPr>
                        <a:t>DT</a:t>
                      </a:r>
                    </a:p>
                  </a:txBody>
                  <a:tcPr anchor="ctr"/>
                </a:tc>
                <a:extLst>
                  <a:ext uri="{0D108BD9-81ED-4DB2-BD59-A6C34878D82A}">
                    <a16:rowId xmlns:a16="http://schemas.microsoft.com/office/drawing/2014/main" val="1786578608"/>
                  </a:ext>
                </a:extLst>
              </a:tr>
              <a:tr h="17803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SassoonPrimaryInfant" pitchFamily="2" charset="0"/>
                        </a:rPr>
                        <a:t>We will learn about different types of structures and practise the ‘design, make, break and repeat’ process in DT.</a:t>
                      </a:r>
                    </a:p>
                  </a:txBody>
                  <a:tcPr/>
                </a:tc>
                <a:extLst>
                  <a:ext uri="{0D108BD9-81ED-4DB2-BD59-A6C34878D82A}">
                    <a16:rowId xmlns:a16="http://schemas.microsoft.com/office/drawing/2014/main" val="2171682978"/>
                  </a:ext>
                </a:extLst>
              </a:tr>
            </a:tbl>
          </a:graphicData>
        </a:graphic>
      </p:graphicFrame>
      <p:graphicFrame>
        <p:nvGraphicFramePr>
          <p:cNvPr id="20" name="Table 19">
            <a:extLst>
              <a:ext uri="{FF2B5EF4-FFF2-40B4-BE49-F238E27FC236}">
                <a16:creationId xmlns:a16="http://schemas.microsoft.com/office/drawing/2014/main" id="{71600C2F-EC17-4378-B5AB-FE9E381046E7}"/>
              </a:ext>
            </a:extLst>
          </p:cNvPr>
          <p:cNvGraphicFramePr>
            <a:graphicFrameLocks noGrp="1"/>
          </p:cNvGraphicFramePr>
          <p:nvPr>
            <p:extLst>
              <p:ext uri="{D42A27DB-BD31-4B8C-83A1-F6EECF244321}">
                <p14:modId xmlns:p14="http://schemas.microsoft.com/office/powerpoint/2010/main" val="156849354"/>
              </p:ext>
            </p:extLst>
          </p:nvPr>
        </p:nvGraphicFramePr>
        <p:xfrm>
          <a:off x="4479269" y="2629406"/>
          <a:ext cx="3686721" cy="1920240"/>
        </p:xfrm>
        <a:graphic>
          <a:graphicData uri="http://schemas.openxmlformats.org/drawingml/2006/table">
            <a:tbl>
              <a:tblPr firstRow="1" bandRow="1">
                <a:tableStyleId>{7DF18680-E054-41AD-8BC1-D1AEF772440D}</a:tableStyleId>
              </a:tblPr>
              <a:tblGrid>
                <a:gridCol w="3686721">
                  <a:extLst>
                    <a:ext uri="{9D8B030D-6E8A-4147-A177-3AD203B41FA5}">
                      <a16:colId xmlns:a16="http://schemas.microsoft.com/office/drawing/2014/main" val="1337843456"/>
                    </a:ext>
                  </a:extLst>
                </a:gridCol>
              </a:tblGrid>
              <a:tr h="271009">
                <a:tc>
                  <a:txBody>
                    <a:bodyPr/>
                    <a:lstStyle/>
                    <a:p>
                      <a:r>
                        <a:rPr lang="en-GB" sz="1800" dirty="0">
                          <a:latin typeface="SassoonPrimaryInfant" pitchFamily="2" charset="0"/>
                        </a:rPr>
                        <a:t>Geography </a:t>
                      </a:r>
                    </a:p>
                  </a:txBody>
                  <a:tcPr anchor="ctr"/>
                </a:tc>
                <a:extLst>
                  <a:ext uri="{0D108BD9-81ED-4DB2-BD59-A6C34878D82A}">
                    <a16:rowId xmlns:a16="http://schemas.microsoft.com/office/drawing/2014/main" val="1786578608"/>
                  </a:ext>
                </a:extLst>
              </a:tr>
              <a:tr h="1157479">
                <a:tc>
                  <a:txBody>
                    <a:bodyPr/>
                    <a:lstStyle/>
                    <a:p>
                      <a:r>
                        <a:rPr lang="en-GB" sz="1600" dirty="0">
                          <a:latin typeface="SassoonPrimaryInfant" pitchFamily="2" charset="0"/>
                        </a:rPr>
                        <a:t>We will learn about the Earth. Our focus over the Autumn term is on the United Kingdom. We will study about the four countries of the UK. We will also focus on map skills, compass directions and human vs physical features. </a:t>
                      </a:r>
                    </a:p>
                  </a:txBody>
                  <a:tcPr/>
                </a:tc>
                <a:extLst>
                  <a:ext uri="{0D108BD9-81ED-4DB2-BD59-A6C34878D82A}">
                    <a16:rowId xmlns:a16="http://schemas.microsoft.com/office/drawing/2014/main" val="2171682978"/>
                  </a:ext>
                </a:extLst>
              </a:tr>
            </a:tbl>
          </a:graphicData>
        </a:graphic>
      </p:graphicFrame>
    </p:spTree>
    <p:extLst>
      <p:ext uri="{BB962C8B-B14F-4D97-AF65-F5344CB8AC3E}">
        <p14:creationId xmlns:p14="http://schemas.microsoft.com/office/powerpoint/2010/main" val="35147982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a49b8bd-d29e-4d46-aff1-e5ae5b220632">
      <Terms xmlns="http://schemas.microsoft.com/office/infopath/2007/PartnerControls"/>
    </lcf76f155ced4ddcb4097134ff3c332f>
    <TaxCatchAll xmlns="6749df9f-eb47-44f2-be0e-f72bd5306b5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DB2DFB282FC574797A8C1D9D477840E" ma:contentTypeVersion="12" ma:contentTypeDescription="Create a new document." ma:contentTypeScope="" ma:versionID="2f32fadd2b51c43895a666f4b93f8ca9">
  <xsd:schema xmlns:xsd="http://www.w3.org/2001/XMLSchema" xmlns:xs="http://www.w3.org/2001/XMLSchema" xmlns:p="http://schemas.microsoft.com/office/2006/metadata/properties" xmlns:ns2="ea49b8bd-d29e-4d46-aff1-e5ae5b220632" xmlns:ns3="6749df9f-eb47-44f2-be0e-f72bd5306b52" targetNamespace="http://schemas.microsoft.com/office/2006/metadata/properties" ma:root="true" ma:fieldsID="1fe4f26bbea51cdab5b444fd3f6d596c" ns2:_="" ns3:_="">
    <xsd:import namespace="ea49b8bd-d29e-4d46-aff1-e5ae5b220632"/>
    <xsd:import namespace="6749df9f-eb47-44f2-be0e-f72bd5306b5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49b8bd-d29e-4d46-aff1-e5ae5b2206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7f2d8c2-54ac-484e-a02a-080cea7a550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49df9f-eb47-44f2-be0e-f72bd5306b52"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b2e5981-123d-4d1a-a550-8105e8e0e8c4}" ma:internalName="TaxCatchAll" ma:showField="CatchAllData" ma:web="6749df9f-eb47-44f2-be0e-f72bd5306b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2BC8FF-D64D-430B-B35D-F2C5F72C9672}">
  <ds:schemaRefs>
    <ds:schemaRef ds:uri="http://schemas.microsoft.com/office/2006/metadata/properties"/>
    <ds:schemaRef ds:uri="d4bfe957-5417-4326-b3ca-2e7faf1b0fa8"/>
    <ds:schemaRef ds:uri="http://purl.org/dc/terms/"/>
    <ds:schemaRef ds:uri="566cb0dc-d351-45af-9abe-2a4c6f397d9b"/>
    <ds:schemaRef ds:uri="http://purl.org/dc/elements/1.1/"/>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F0076EC-1563-4579-B6BD-229E5D6E320A}"/>
</file>

<file path=customXml/itemProps3.xml><?xml version="1.0" encoding="utf-8"?>
<ds:datastoreItem xmlns:ds="http://schemas.openxmlformats.org/officeDocument/2006/customXml" ds:itemID="{DD06EBA1-5A79-4761-A012-E55BEBBD7A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874</TotalTime>
  <Words>473</Words>
  <Application>Microsoft Office PowerPoint</Application>
  <PresentationFormat>Widescreen</PresentationFormat>
  <Paragraphs>27</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SassoonPrimaryInfant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Owen</dc:creator>
  <cp:lastModifiedBy>Jinjue Lin</cp:lastModifiedBy>
  <cp:revision>54</cp:revision>
  <dcterms:created xsi:type="dcterms:W3CDTF">2022-01-07T10:34:56Z</dcterms:created>
  <dcterms:modified xsi:type="dcterms:W3CDTF">2025-09-07T18:28:08Z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0x0101006DB2DFB282FC574797A8C1D9D477840E</vt:lpwstr>
  </property>
</Properties>
</file>